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6" r:id="rId6"/>
    <p:sldId id="267" r:id="rId7"/>
    <p:sldId id="268" r:id="rId8"/>
    <p:sldId id="269" r:id="rId9"/>
    <p:sldId id="261" r:id="rId10"/>
    <p:sldId id="263" r:id="rId11"/>
    <p:sldId id="26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9090F2-B101-458B-9AFF-27327443BB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69BA-B7A2-4DBF-844F-CCAA64262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412" y="220359"/>
            <a:ext cx="6300215" cy="3325266"/>
          </a:xfrm>
        </p:spPr>
        <p:txBody>
          <a:bodyPr>
            <a:normAutofit/>
          </a:bodyPr>
          <a:lstStyle/>
          <a:p>
            <a:r>
              <a:rPr lang="en-US" sz="7200" dirty="0"/>
              <a:t>Once in a lifetime</a:t>
            </a:r>
            <a:endParaRPr lang="ru-RU" sz="7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3881D3-5F63-4A5A-A514-028E47770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6163" y="5062055"/>
            <a:ext cx="3398085" cy="1020027"/>
          </a:xfrm>
        </p:spPr>
        <p:txBody>
          <a:bodyPr>
            <a:normAutofit/>
          </a:bodyPr>
          <a:lstStyle/>
          <a:p>
            <a:r>
              <a:rPr lang="ru-RU" dirty="0"/>
              <a:t>Центр Международных обменов ВШБ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6C103B-17BD-4B48-AB6F-0D9EF826AA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C70C4A-C119-40B1-B96F-114C4572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79" y="-105967"/>
            <a:ext cx="3398085" cy="36515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EC3243-CA25-4485-A7FE-8B0141923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32FC0B-3ED2-4280-8729-5846D3E9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256" y="2863291"/>
            <a:ext cx="3471620" cy="40218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B7A35F-B58B-478B-B85C-F44169197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838" y="3551950"/>
            <a:ext cx="1449092" cy="14878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D54D57-3B33-4A00-913A-101F5C9B5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03" y="5052437"/>
            <a:ext cx="1673817" cy="16273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4F590F-E715-4273-B97D-82851A824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5" y="3254623"/>
            <a:ext cx="1697064" cy="16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</a:t>
            </a:r>
            <a:r>
              <a:rPr lang="ru-RU" sz="2400" dirty="0" smtClean="0"/>
              <a:t>2022</a:t>
            </a:r>
            <a:endParaRPr lang="ru-RU" sz="2400" dirty="0"/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2022 </a:t>
            </a:r>
            <a:r>
              <a:rPr lang="ru-RU" sz="2400" dirty="0"/>
              <a:t>– февраль </a:t>
            </a:r>
            <a:r>
              <a:rPr lang="ru-RU" sz="2400" dirty="0" smtClean="0"/>
              <a:t>2023</a:t>
            </a:r>
            <a:endParaRPr lang="ru-RU" sz="2400" dirty="0"/>
          </a:p>
          <a:p>
            <a:r>
              <a:rPr lang="en-US" sz="2400" dirty="0" smtClean="0">
                <a:latin typeface="Corbel" panose="020B0503020204020204" pitchFamily="34" charset="0"/>
              </a:rPr>
              <a:t>4</a:t>
            </a:r>
            <a:r>
              <a:rPr lang="ru-RU" sz="2400" dirty="0" smtClean="0"/>
              <a:t> </a:t>
            </a:r>
            <a:r>
              <a:rPr lang="ru-RU" sz="2400" dirty="0"/>
              <a:t>категории и </a:t>
            </a:r>
            <a:r>
              <a:rPr lang="ru-RU" sz="2400" dirty="0" smtClean="0"/>
              <a:t>4 номинации</a:t>
            </a:r>
            <a:endParaRPr lang="en-US" sz="2400" dirty="0"/>
          </a:p>
          <a:p>
            <a:r>
              <a:rPr lang="ru-RU" sz="2400" dirty="0"/>
              <a:t>Конкурс </a:t>
            </a:r>
            <a:r>
              <a:rPr lang="ru-RU" sz="2400" dirty="0"/>
              <a:t>на сайте ЦМО и </a:t>
            </a:r>
            <a:r>
              <a:rPr lang="en-US" sz="2400" dirty="0" err="1"/>
              <a:t>Vkontakte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/>
              <a:t>Торжественная церемония с поздравлением победителей и вручением наград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A85A9-6EFA-47A4-855B-BA814E1E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5396336"/>
            <a:ext cx="2310672" cy="12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</a:t>
            </a:r>
            <a:r>
              <a:rPr lang="ru-RU" sz="2400" dirty="0" smtClean="0"/>
              <a:t>2022</a:t>
            </a:r>
            <a:endParaRPr lang="ru-RU" sz="2400" dirty="0"/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2022 </a:t>
            </a:r>
            <a:r>
              <a:rPr lang="ru-RU" sz="2400" dirty="0"/>
              <a:t>– февраль </a:t>
            </a:r>
            <a:r>
              <a:rPr lang="ru-RU" sz="2400" dirty="0" smtClean="0"/>
              <a:t>2023</a:t>
            </a:r>
            <a:endParaRPr lang="ru-RU" sz="2400" dirty="0"/>
          </a:p>
          <a:p>
            <a:r>
              <a:rPr lang="en-US" sz="2400" dirty="0" smtClean="0">
                <a:latin typeface="Corbel" panose="020B0503020204020204" pitchFamily="34" charset="0"/>
              </a:rPr>
              <a:t>4</a:t>
            </a:r>
            <a:r>
              <a:rPr lang="ru-RU" sz="2400" dirty="0" smtClean="0"/>
              <a:t> </a:t>
            </a:r>
            <a:r>
              <a:rPr lang="ru-RU" sz="2400" dirty="0"/>
              <a:t>категории и </a:t>
            </a:r>
            <a:r>
              <a:rPr lang="ru-RU" sz="2400" dirty="0" smtClean="0"/>
              <a:t>4 номинации</a:t>
            </a:r>
            <a:endParaRPr lang="ru-RU" sz="2400" dirty="0"/>
          </a:p>
          <a:p>
            <a:r>
              <a:rPr lang="ru-RU" sz="2400" dirty="0"/>
              <a:t>Торжественная церемония с поздравлением победителей и вручением наград</a:t>
            </a:r>
          </a:p>
          <a:p>
            <a:r>
              <a:rPr lang="ru-RU" sz="2400" dirty="0"/>
              <a:t>Шанс увидеть свои фотографии на стенах коворкинга ВШБ и войти в историю школы!</a:t>
            </a:r>
            <a:endParaRPr lang="en-US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8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D5924-89DD-4320-A5DD-8267CFC3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Чат участников мобильности осень 2022</a:t>
            </a:r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124DCF6-8D74-4423-8CC7-3699A5D071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2286000"/>
            <a:ext cx="3594100" cy="3594100"/>
          </a:xfrm>
        </p:spPr>
      </p:pic>
    </p:spTree>
    <p:extLst>
      <p:ext uri="{BB962C8B-B14F-4D97-AF65-F5344CB8AC3E}">
        <p14:creationId xmlns:p14="http://schemas.microsoft.com/office/powerpoint/2010/main" val="30523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20</a:t>
            </a:r>
            <a:r>
              <a:rPr lang="en-US" sz="2400" dirty="0">
                <a:latin typeface="Corbel" panose="020B0503020204020204" pitchFamily="34" charset="0"/>
              </a:rPr>
              <a:t>2</a:t>
            </a:r>
            <a:r>
              <a:rPr lang="ru-RU" sz="2400" dirty="0"/>
              <a:t>2</a:t>
            </a:r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</a:t>
            </a:r>
            <a:r>
              <a:rPr lang="en-US" sz="2400" dirty="0" smtClean="0">
                <a:latin typeface="Corbel" panose="020B0503020204020204" pitchFamily="34" charset="0"/>
              </a:rPr>
              <a:t>2</a:t>
            </a:r>
            <a:r>
              <a:rPr lang="ru-RU" sz="2400" dirty="0" smtClean="0"/>
              <a:t> </a:t>
            </a:r>
            <a:r>
              <a:rPr lang="ru-RU" sz="2400" dirty="0"/>
              <a:t>– февраль </a:t>
            </a:r>
            <a:r>
              <a:rPr lang="ru-RU" sz="2400" dirty="0" smtClean="0"/>
              <a:t>202</a:t>
            </a:r>
            <a:r>
              <a:rPr lang="en-US" sz="2400" dirty="0" smtClean="0">
                <a:latin typeface="Corbel" panose="020B0503020204020204" pitchFamily="34" charset="0"/>
              </a:rPr>
              <a:t>3</a:t>
            </a:r>
            <a:endParaRPr lang="ru-RU" sz="2400" dirty="0">
              <a:latin typeface="Corbel" panose="020B0503020204020204" pitchFamily="34" charset="0"/>
            </a:endParaRP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6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156" y="492705"/>
            <a:ext cx="6768372" cy="1320855"/>
          </a:xfrm>
        </p:spPr>
        <p:txBody>
          <a:bodyPr>
            <a:noAutofit/>
          </a:bodyPr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6254022" cy="3593591"/>
          </a:xfrm>
        </p:spPr>
        <p:txBody>
          <a:bodyPr>
            <a:normAutofit/>
          </a:bodyPr>
          <a:lstStyle/>
          <a:p>
            <a:r>
              <a:rPr lang="ru-RU" sz="2400" dirty="0"/>
              <a:t>Для студентов мобильности </a:t>
            </a:r>
            <a:r>
              <a:rPr lang="ru-RU" sz="2400" dirty="0" smtClean="0"/>
              <a:t>2022</a:t>
            </a:r>
            <a:endParaRPr lang="ru-RU" sz="2400" dirty="0"/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</a:t>
            </a:r>
            <a:r>
              <a:rPr lang="en-US" sz="2400" dirty="0" smtClean="0">
                <a:latin typeface="Corbel" panose="020B0503020204020204" pitchFamily="34" charset="0"/>
              </a:rPr>
              <a:t>2</a:t>
            </a:r>
            <a:r>
              <a:rPr lang="ru-RU" sz="2400" dirty="0" smtClean="0"/>
              <a:t> </a:t>
            </a:r>
            <a:r>
              <a:rPr lang="ru-RU" sz="2400" dirty="0"/>
              <a:t>– февраль </a:t>
            </a:r>
            <a:r>
              <a:rPr lang="ru-RU" sz="2400" dirty="0" smtClean="0"/>
              <a:t>202</a:t>
            </a:r>
            <a:r>
              <a:rPr lang="en-US" sz="2400" dirty="0" smtClean="0">
                <a:latin typeface="Corbel" panose="020B0503020204020204" pitchFamily="34" charset="0"/>
              </a:rPr>
              <a:t>3</a:t>
            </a:r>
            <a:endParaRPr lang="ru-RU" sz="2400" dirty="0">
              <a:latin typeface="Corbel" panose="020B0503020204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B9FEC-FEF2-4F90-AE7B-B78266B71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9" r="-1" b="19111"/>
          <a:stretch/>
        </p:blipFill>
        <p:spPr>
          <a:xfrm>
            <a:off x="7749048" y="689301"/>
            <a:ext cx="3723156" cy="3718640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68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</a:t>
            </a:r>
            <a:r>
              <a:rPr lang="ru-RU" sz="2400" dirty="0" smtClean="0"/>
              <a:t>2022</a:t>
            </a:r>
            <a:endParaRPr lang="ru-RU" sz="2400" dirty="0"/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2022 </a:t>
            </a:r>
            <a:r>
              <a:rPr lang="ru-RU" sz="2400" dirty="0"/>
              <a:t>– февраль </a:t>
            </a:r>
            <a:r>
              <a:rPr lang="ru-RU" sz="2400" dirty="0" smtClean="0"/>
              <a:t>2023</a:t>
            </a:r>
            <a:endParaRPr lang="ru-RU" sz="2400" dirty="0"/>
          </a:p>
          <a:p>
            <a:r>
              <a:rPr lang="en-US" sz="2400" dirty="0" smtClean="0">
                <a:latin typeface="Corbel" panose="020B0503020204020204" pitchFamily="34" charset="0"/>
              </a:rPr>
              <a:t>4</a:t>
            </a:r>
            <a:r>
              <a:rPr lang="ru-RU" sz="2400" dirty="0" smtClean="0"/>
              <a:t> </a:t>
            </a:r>
            <a:r>
              <a:rPr lang="ru-RU" sz="2400" dirty="0"/>
              <a:t>категории и </a:t>
            </a:r>
            <a:r>
              <a:rPr lang="en-US" sz="2400" dirty="0">
                <a:latin typeface="Corbel" panose="020B0503020204020204" pitchFamily="34" charset="0"/>
              </a:rPr>
              <a:t>4</a:t>
            </a:r>
            <a:r>
              <a:rPr lang="ru-RU" sz="2400" dirty="0" smtClean="0"/>
              <a:t> номинации</a:t>
            </a:r>
            <a:endParaRPr lang="ru-RU" sz="2400" dirty="0"/>
          </a:p>
          <a:p>
            <a:pPr lvl="1"/>
            <a:r>
              <a:rPr lang="en-US" sz="2200" dirty="0"/>
              <a:t>Globetrotting</a:t>
            </a:r>
          </a:p>
          <a:p>
            <a:pPr lvl="1"/>
            <a:r>
              <a:rPr lang="en-US" sz="2200" dirty="0"/>
              <a:t>Partner universities</a:t>
            </a:r>
          </a:p>
          <a:p>
            <a:pPr lvl="1"/>
            <a:r>
              <a:rPr lang="en-US" sz="2200" dirty="0"/>
              <a:t>In class</a:t>
            </a:r>
          </a:p>
          <a:p>
            <a:pPr lvl="1"/>
            <a:r>
              <a:rPr lang="en-US" sz="2200" dirty="0"/>
              <a:t>Having fun</a:t>
            </a:r>
            <a:endParaRPr lang="ru-RU" sz="2200" dirty="0"/>
          </a:p>
          <a:p>
            <a:pPr lvl="1"/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0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/>
              <a:t>ПОБЕДИТЕЛи</a:t>
            </a:r>
            <a:r>
              <a:rPr lang="ru-RU" sz="4400" dirty="0" smtClean="0"/>
              <a:t> прошлого конкурса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ru-RU" sz="22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56127" y="5722464"/>
            <a:ext cx="3238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Арина Макарова</a:t>
            </a:r>
          </a:p>
          <a:p>
            <a:pPr algn="ctr"/>
            <a:r>
              <a:rPr lang="en-US" dirty="0" smtClean="0"/>
              <a:t>Luiss Business School</a:t>
            </a:r>
            <a:endParaRPr lang="ru-RU" dirty="0" smtClean="0"/>
          </a:p>
          <a:p>
            <a:pPr algn="ctr"/>
            <a:r>
              <a:rPr lang="ru-RU" dirty="0" smtClean="0"/>
              <a:t>Номинация </a:t>
            </a:r>
            <a:r>
              <a:rPr lang="en-US" dirty="0" smtClean="0"/>
              <a:t>GLOBETROTTING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87" y="1984664"/>
            <a:ext cx="5569527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/>
              <a:t>ПОБЕДИТЕЛи</a:t>
            </a:r>
            <a:r>
              <a:rPr lang="ru-RU" sz="4400" dirty="0"/>
              <a:t> прошлого конкурса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ru-RU" sz="22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27767" y="5649479"/>
            <a:ext cx="3774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Иван Корниенко</a:t>
            </a:r>
          </a:p>
          <a:p>
            <a:pPr algn="ctr"/>
            <a:r>
              <a:rPr lang="en-US" dirty="0" smtClean="0"/>
              <a:t>Tilburg University</a:t>
            </a:r>
          </a:p>
          <a:p>
            <a:pPr algn="ctr"/>
            <a:r>
              <a:rPr lang="ru-RU" dirty="0" smtClean="0"/>
              <a:t>Номинация </a:t>
            </a:r>
            <a:r>
              <a:rPr lang="en-US" dirty="0" smtClean="0"/>
              <a:t>PARTNER UNIVERSITIES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064030"/>
            <a:ext cx="4050191" cy="54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/>
              <a:t>ПОБЕДИТЕЛи</a:t>
            </a:r>
            <a:r>
              <a:rPr lang="ru-RU" sz="4400" dirty="0"/>
              <a:t> прошлого конкурса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ru-RU" sz="22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65615" y="5459186"/>
            <a:ext cx="28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Ольга Сидорова</a:t>
            </a:r>
          </a:p>
          <a:p>
            <a:pPr algn="ctr"/>
            <a:r>
              <a:rPr lang="en-US" dirty="0" smtClean="0"/>
              <a:t>University of Applied Sciences </a:t>
            </a:r>
            <a:r>
              <a:rPr lang="en-US" dirty="0" err="1" smtClean="0"/>
              <a:t>Technikum</a:t>
            </a:r>
            <a:r>
              <a:rPr lang="en-US" dirty="0" smtClean="0"/>
              <a:t> Wien</a:t>
            </a:r>
          </a:p>
          <a:p>
            <a:pPr algn="ctr"/>
            <a:r>
              <a:rPr lang="ru-RU" dirty="0" smtClean="0"/>
              <a:t>Номинация </a:t>
            </a:r>
            <a:r>
              <a:rPr lang="en-US" dirty="0" smtClean="0"/>
              <a:t>IN CLASS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7" y="1372944"/>
            <a:ext cx="6903313" cy="51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/>
              <a:t>ПОБЕДИТЕЛи</a:t>
            </a:r>
            <a:r>
              <a:rPr lang="ru-RU" sz="4400" dirty="0"/>
              <a:t> прошлого конкурса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ru-RU" sz="22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35411" y="5785252"/>
            <a:ext cx="2756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Румянцева Екатерина</a:t>
            </a:r>
          </a:p>
          <a:p>
            <a:pPr algn="ctr"/>
            <a:r>
              <a:rPr lang="en-US" dirty="0" smtClean="0"/>
              <a:t>Lancaster University</a:t>
            </a:r>
          </a:p>
          <a:p>
            <a:pPr algn="ctr"/>
            <a:r>
              <a:rPr lang="ru-RU" dirty="0" smtClean="0"/>
              <a:t>Номинация </a:t>
            </a:r>
            <a:r>
              <a:rPr lang="en-US" dirty="0" smtClean="0"/>
              <a:t>HAVING FUN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90" y="1398004"/>
            <a:ext cx="6954982" cy="52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</a:t>
            </a:r>
            <a:r>
              <a:rPr lang="ru-RU" sz="2400" dirty="0" smtClean="0"/>
              <a:t>2022</a:t>
            </a:r>
            <a:endParaRPr lang="ru-RU" sz="2400" dirty="0"/>
          </a:p>
          <a:p>
            <a:r>
              <a:rPr lang="ru-RU" sz="2400" dirty="0"/>
              <a:t>Период сентябрь </a:t>
            </a:r>
            <a:r>
              <a:rPr lang="ru-RU" sz="2400" dirty="0" smtClean="0"/>
              <a:t>2022 </a:t>
            </a:r>
            <a:r>
              <a:rPr lang="ru-RU" sz="2400" dirty="0"/>
              <a:t>– февраль </a:t>
            </a:r>
            <a:r>
              <a:rPr lang="ru-RU" sz="2400" dirty="0" smtClean="0"/>
              <a:t>2023</a:t>
            </a:r>
            <a:endParaRPr lang="ru-RU" sz="2400" dirty="0"/>
          </a:p>
          <a:p>
            <a:r>
              <a:rPr lang="en-US" sz="2400" dirty="0" smtClean="0">
                <a:latin typeface="Corbel" panose="020B0503020204020204" pitchFamily="34" charset="0"/>
              </a:rPr>
              <a:t>4</a:t>
            </a:r>
            <a:r>
              <a:rPr lang="ru-RU" sz="2400" dirty="0" smtClean="0"/>
              <a:t> </a:t>
            </a:r>
            <a:r>
              <a:rPr lang="ru-RU" sz="2400" dirty="0"/>
              <a:t>категории и </a:t>
            </a:r>
            <a:r>
              <a:rPr lang="ru-RU" sz="2400" dirty="0" smtClean="0"/>
              <a:t>4 номинации</a:t>
            </a:r>
            <a:endParaRPr lang="en-US" sz="2400" dirty="0"/>
          </a:p>
          <a:p>
            <a:r>
              <a:rPr lang="ru-RU" sz="2400" dirty="0"/>
              <a:t>Конкурс </a:t>
            </a:r>
            <a:r>
              <a:rPr lang="ru-RU" sz="2400" dirty="0" smtClean="0"/>
              <a:t>на сайте ЦМО и </a:t>
            </a:r>
            <a:r>
              <a:rPr lang="en-US" sz="2400" dirty="0" err="1" smtClean="0"/>
              <a:t>Vkontakte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6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500</TotalTime>
  <Words>198</Words>
  <Application>Microsoft Office PowerPoint</Application>
  <PresentationFormat>Широкоэкранный</PresentationFormat>
  <Paragraphs>51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Corbel</vt:lpstr>
      <vt:lpstr>Gill Sans MT</vt:lpstr>
      <vt:lpstr>Impact</vt:lpstr>
      <vt:lpstr>Эмблема</vt:lpstr>
      <vt:lpstr>Once in a lifetime</vt:lpstr>
      <vt:lpstr>фотоКонкурс Once in a lifetime</vt:lpstr>
      <vt:lpstr>фотоКонкурс Once in a lifetime</vt:lpstr>
      <vt:lpstr>фотоКонкурс Once in a lifetime</vt:lpstr>
      <vt:lpstr>ПОБЕДИТЕЛи прошлого конкурса</vt:lpstr>
      <vt:lpstr>ПОБЕДИТЕЛи прошлого конкурса</vt:lpstr>
      <vt:lpstr>ПОБЕДИТЕЛи прошлого конкурса</vt:lpstr>
      <vt:lpstr>ПОБЕДИТЕЛи прошлого конкурса</vt:lpstr>
      <vt:lpstr>фотоКонкурс Once in a lifetime</vt:lpstr>
      <vt:lpstr>фотоКонкурс Once in a lifetime</vt:lpstr>
      <vt:lpstr>фотоКонкурс Once in a lifetime</vt:lpstr>
      <vt:lpstr>Чат участников мобильности осень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kainova</dc:creator>
  <cp:lastModifiedBy>Евтеева Алена Ивановна</cp:lastModifiedBy>
  <cp:revision>17</cp:revision>
  <dcterms:created xsi:type="dcterms:W3CDTF">2021-05-20T05:06:33Z</dcterms:created>
  <dcterms:modified xsi:type="dcterms:W3CDTF">2022-05-26T09:45:29Z</dcterms:modified>
</cp:coreProperties>
</file>