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4" r:id="rId6"/>
    <p:sldId id="261" r:id="rId7"/>
    <p:sldId id="263" r:id="rId8"/>
    <p:sldId id="262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89090F2-B101-458B-9AFF-27327443B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A69BA-B7A2-4DBF-844F-CCAA64262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7412" y="220359"/>
            <a:ext cx="6300215" cy="3325266"/>
          </a:xfrm>
        </p:spPr>
        <p:txBody>
          <a:bodyPr>
            <a:normAutofit/>
          </a:bodyPr>
          <a:lstStyle/>
          <a:p>
            <a:r>
              <a:rPr lang="en-US" sz="7200" dirty="0"/>
              <a:t>Once in a lifetime</a:t>
            </a:r>
            <a:endParaRPr lang="ru-RU" sz="7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3881D3-5F63-4A5A-A514-028E47770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6163" y="5062055"/>
            <a:ext cx="3398085" cy="1020027"/>
          </a:xfrm>
        </p:spPr>
        <p:txBody>
          <a:bodyPr>
            <a:normAutofit/>
          </a:bodyPr>
          <a:lstStyle/>
          <a:p>
            <a:r>
              <a:rPr lang="ru-RU" dirty="0"/>
              <a:t>Центр Международных обменов ВШБ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526C103B-17BD-4B48-AB6F-0D9EF826A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C70C4A-C119-40B1-B96F-114C45721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179" y="-105967"/>
            <a:ext cx="3398085" cy="36515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9EC3243-CA25-4485-A7FE-8B0141923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E32FC0B-3ED2-4280-8729-5846D3E9F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256" y="2863291"/>
            <a:ext cx="3471620" cy="40218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B7A35F-B58B-478B-B85C-F44169197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838" y="3551950"/>
            <a:ext cx="1449092" cy="14878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8D54D57-3B33-4A00-913A-101F5C9B5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503" y="5052437"/>
            <a:ext cx="1673817" cy="162732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A4F590F-E715-4273-B97D-82851A824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25" y="3254623"/>
            <a:ext cx="1697064" cy="16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01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6AAA4-18F1-460A-A50D-EBDA640D1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фотоКонкурс</a:t>
            </a:r>
            <a:br>
              <a:rPr lang="ru-RU" dirty="0"/>
            </a:br>
            <a:r>
              <a:rPr lang="en-US" dirty="0"/>
              <a:t>Once in a lifetime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9F2C1-43AD-49F2-9EFD-4469A021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Для студентов мобильности 2021</a:t>
            </a:r>
          </a:p>
          <a:p>
            <a:r>
              <a:rPr lang="ru-RU" sz="2400" dirty="0"/>
              <a:t>Период сентябрь 2021 – февраль 2022</a:t>
            </a:r>
          </a:p>
          <a:p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63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6AAA4-18F1-460A-A50D-EBDA640D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156" y="492705"/>
            <a:ext cx="6768372" cy="1320855"/>
          </a:xfrm>
        </p:spPr>
        <p:txBody>
          <a:bodyPr>
            <a:noAutofit/>
          </a:bodyPr>
          <a:lstStyle/>
          <a:p>
            <a:r>
              <a:rPr lang="ru-RU" dirty="0" err="1"/>
              <a:t>фотоКонкурс</a:t>
            </a:r>
            <a:br>
              <a:rPr lang="ru-RU" dirty="0"/>
            </a:br>
            <a:r>
              <a:rPr lang="en-US" dirty="0"/>
              <a:t>Once in a lifetime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9F2C1-43AD-49F2-9EFD-4469A0210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6254022" cy="3593591"/>
          </a:xfrm>
        </p:spPr>
        <p:txBody>
          <a:bodyPr>
            <a:normAutofit/>
          </a:bodyPr>
          <a:lstStyle/>
          <a:p>
            <a:r>
              <a:rPr lang="ru-RU" sz="2400" dirty="0"/>
              <a:t>Для студентов мобильности 2021</a:t>
            </a:r>
          </a:p>
          <a:p>
            <a:r>
              <a:rPr lang="ru-RU" sz="2400" dirty="0"/>
              <a:t>Период сентябрь 2021 – февраль 2022</a:t>
            </a:r>
          </a:p>
          <a:p>
            <a:r>
              <a:rPr lang="ru-RU" sz="2400" dirty="0"/>
              <a:t>Мастер-классы с профессиональным фотографом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4B9FEC-FEF2-4F90-AE7B-B78266B714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19" r="-1" b="19111"/>
          <a:stretch/>
        </p:blipFill>
        <p:spPr>
          <a:xfrm>
            <a:off x="7749048" y="689301"/>
            <a:ext cx="3723156" cy="3718640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682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6AAA4-18F1-460A-A50D-EBDA640D1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фотоКонкурс</a:t>
            </a:r>
            <a:br>
              <a:rPr lang="ru-RU" dirty="0"/>
            </a:br>
            <a:r>
              <a:rPr lang="en-US" dirty="0"/>
              <a:t>Once in a lifetime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9F2C1-43AD-49F2-9EFD-4469A021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400" dirty="0"/>
              <a:t>Для студентов мобильности 2021</a:t>
            </a:r>
          </a:p>
          <a:p>
            <a:r>
              <a:rPr lang="ru-RU" sz="2400" dirty="0"/>
              <a:t>Период сентябрь 2021 – февраль 2022</a:t>
            </a:r>
          </a:p>
          <a:p>
            <a:r>
              <a:rPr lang="ru-RU" sz="2400" dirty="0"/>
              <a:t>Мастер-классы с профессиональным фотографом</a:t>
            </a:r>
          </a:p>
          <a:p>
            <a:r>
              <a:rPr lang="en-US" sz="2400" dirty="0"/>
              <a:t>4</a:t>
            </a:r>
            <a:r>
              <a:rPr lang="ru-RU" sz="2400" dirty="0"/>
              <a:t> категории и 5 номинаций</a:t>
            </a:r>
          </a:p>
          <a:p>
            <a:pPr lvl="1"/>
            <a:r>
              <a:rPr lang="en-US" sz="2200" dirty="0"/>
              <a:t>Globetrotting</a:t>
            </a:r>
          </a:p>
          <a:p>
            <a:pPr lvl="1"/>
            <a:r>
              <a:rPr lang="en-US" sz="2200" dirty="0"/>
              <a:t>Partner universities</a:t>
            </a:r>
          </a:p>
          <a:p>
            <a:pPr lvl="1"/>
            <a:r>
              <a:rPr lang="en-US" sz="2200" dirty="0"/>
              <a:t>In class</a:t>
            </a:r>
          </a:p>
          <a:p>
            <a:pPr lvl="1"/>
            <a:r>
              <a:rPr lang="en-US" sz="2200" dirty="0"/>
              <a:t>Having fun</a:t>
            </a:r>
            <a:endParaRPr lang="ru-RU" sz="2200" dirty="0"/>
          </a:p>
          <a:p>
            <a:pPr lvl="1"/>
            <a:r>
              <a:rPr lang="en-US" sz="2200" dirty="0"/>
              <a:t>Kudos</a:t>
            </a:r>
          </a:p>
          <a:p>
            <a:pPr lvl="1"/>
            <a:endParaRPr lang="ru-RU" sz="2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09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561813-63A1-4140-96B1-BB6088E4D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293" y="402630"/>
            <a:ext cx="1925707" cy="3429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4AFE2-07FC-4FCA-B43D-4784C1A07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CE9E13F-F909-4E36-BB58-D4B6E9E64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6135" y="382385"/>
            <a:ext cx="4581900" cy="30466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93D30F-73B3-4D6A-8566-1C4DF2AE0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839" y="2706093"/>
            <a:ext cx="2829881" cy="37695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34AAE8-19BB-4E44-AA1C-FFCF5E00D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976" y="4006088"/>
            <a:ext cx="2829882" cy="212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45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6AAA4-18F1-460A-A50D-EBDA640D1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фотоКонкурс</a:t>
            </a:r>
            <a:br>
              <a:rPr lang="ru-RU" dirty="0"/>
            </a:br>
            <a:r>
              <a:rPr lang="en-US" dirty="0"/>
              <a:t>Once in a lifetime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9F2C1-43AD-49F2-9EFD-4469A021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Для студентов мобильности 2021</a:t>
            </a:r>
          </a:p>
          <a:p>
            <a:r>
              <a:rPr lang="ru-RU" sz="2400" dirty="0"/>
              <a:t>Период сентябрь 2021 – февраль 2022</a:t>
            </a:r>
          </a:p>
          <a:p>
            <a:r>
              <a:rPr lang="ru-RU" sz="2400" dirty="0"/>
              <a:t>Мастер-классы с профессиональным фотографом</a:t>
            </a:r>
          </a:p>
          <a:p>
            <a:r>
              <a:rPr lang="en-US" sz="2400" dirty="0"/>
              <a:t>4</a:t>
            </a:r>
            <a:r>
              <a:rPr lang="ru-RU" sz="2400" dirty="0"/>
              <a:t> категории и 5 номинаций</a:t>
            </a:r>
            <a:endParaRPr lang="en-US" sz="2400" dirty="0"/>
          </a:p>
          <a:p>
            <a:r>
              <a:rPr lang="ru-RU" sz="2400" dirty="0"/>
              <a:t>Конкурс в сетях </a:t>
            </a:r>
            <a:r>
              <a:rPr lang="en-US" sz="2400" dirty="0">
                <a:solidFill>
                  <a:srgbClr val="FF0000"/>
                </a:solidFill>
              </a:rPr>
              <a:t>#GSBoundless </a:t>
            </a:r>
            <a:endParaRPr lang="ru-RU" sz="2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F25D43-959C-474E-8BA3-19201B52B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082796"/>
            <a:ext cx="2674681" cy="13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0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6AAA4-18F1-460A-A50D-EBDA640D1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фотоКонкурс</a:t>
            </a:r>
            <a:br>
              <a:rPr lang="ru-RU" dirty="0"/>
            </a:br>
            <a:r>
              <a:rPr lang="en-US" dirty="0"/>
              <a:t>Once in a lifetime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9F2C1-43AD-49F2-9EFD-4469A021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Для студентов мобильности 2021</a:t>
            </a:r>
          </a:p>
          <a:p>
            <a:r>
              <a:rPr lang="ru-RU" sz="2400" dirty="0"/>
              <a:t>Период сентябрь 2021 – февраль 2022</a:t>
            </a:r>
          </a:p>
          <a:p>
            <a:r>
              <a:rPr lang="ru-RU" sz="2400" dirty="0"/>
              <a:t>Мастер-классы с профессиональным фотографом</a:t>
            </a:r>
          </a:p>
          <a:p>
            <a:r>
              <a:rPr lang="en-US" sz="2400" dirty="0"/>
              <a:t>4</a:t>
            </a:r>
            <a:r>
              <a:rPr lang="ru-RU" sz="2400" dirty="0"/>
              <a:t> категории и 5 номинаций</a:t>
            </a:r>
            <a:endParaRPr lang="en-US" sz="2400" dirty="0"/>
          </a:p>
          <a:p>
            <a:r>
              <a:rPr lang="ru-RU" sz="2400" dirty="0"/>
              <a:t>Конкурс в сетях </a:t>
            </a:r>
            <a:r>
              <a:rPr lang="en-US" sz="2400" dirty="0">
                <a:solidFill>
                  <a:srgbClr val="FF0000"/>
                </a:solidFill>
              </a:rPr>
              <a:t>#GSBoundless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sz="2400" dirty="0"/>
              <a:t>Торжественная церемония с поздравлением победителей и вручением наград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BA85A9-6EFA-47A4-855B-BA814E1EB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0" y="5396336"/>
            <a:ext cx="2310672" cy="124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5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6AAA4-18F1-460A-A50D-EBDA640D1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фотоКонкурс</a:t>
            </a:r>
            <a:br>
              <a:rPr lang="ru-RU" dirty="0"/>
            </a:br>
            <a:r>
              <a:rPr lang="en-US" dirty="0"/>
              <a:t>Once in a lifetime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9F2C1-43AD-49F2-9EFD-4469A021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400" dirty="0"/>
              <a:t>Для студентов мобильности 2021</a:t>
            </a:r>
          </a:p>
          <a:p>
            <a:r>
              <a:rPr lang="ru-RU" sz="2400" dirty="0"/>
              <a:t>Период сентябрь 2021 – февраль 2022</a:t>
            </a:r>
          </a:p>
          <a:p>
            <a:r>
              <a:rPr lang="ru-RU" sz="2400" dirty="0"/>
              <a:t>Мастер-классы с профессиональным фотографом</a:t>
            </a:r>
          </a:p>
          <a:p>
            <a:r>
              <a:rPr lang="en-US" sz="2400" dirty="0"/>
              <a:t>4</a:t>
            </a:r>
            <a:r>
              <a:rPr lang="ru-RU" sz="2400" dirty="0"/>
              <a:t> категории и 5 номинаций</a:t>
            </a:r>
          </a:p>
          <a:p>
            <a:r>
              <a:rPr lang="ru-RU" sz="2400" dirty="0"/>
              <a:t>Торжественная церемония с поздравлением победителей и вручением наград</a:t>
            </a:r>
          </a:p>
          <a:p>
            <a:r>
              <a:rPr lang="ru-RU" sz="2400" dirty="0"/>
              <a:t>Шанс увидеть свои фотографии на стенах коворкинга ВШБ и войти в историю школы!</a:t>
            </a:r>
            <a:endParaRPr lang="en-US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80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8D5924-89DD-4320-A5DD-8267CFC33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DDB4325-66E4-4FCD-A506-19A1386E5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3887" y="2286000"/>
            <a:ext cx="6773176" cy="35941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8124DCF6-8D74-4423-8CC7-3699A5D071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357317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465</TotalTime>
  <Words>192</Words>
  <Application>Microsoft Office PowerPoint</Application>
  <PresentationFormat>Широкоэкранный</PresentationFormat>
  <Paragraphs>40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Corbel</vt:lpstr>
      <vt:lpstr>Gill Sans MT</vt:lpstr>
      <vt:lpstr>Impact</vt:lpstr>
      <vt:lpstr>Эмблема</vt:lpstr>
      <vt:lpstr>Once in a lifetime</vt:lpstr>
      <vt:lpstr>фотоКонкурс Once in a lifetime</vt:lpstr>
      <vt:lpstr>фотоКонкурс Once in a lifetime</vt:lpstr>
      <vt:lpstr>фотоКонкурс Once in a lifetime</vt:lpstr>
      <vt:lpstr>Презентация PowerPoint</vt:lpstr>
      <vt:lpstr>фотоКонкурс Once in a lifetime</vt:lpstr>
      <vt:lpstr>фотоКонкурс Once in a lifetime</vt:lpstr>
      <vt:lpstr>фотоКонкурс Once in a lifetime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Maria kainova</dc:creator>
  <cp:lastModifiedBy>Maria kainova</cp:lastModifiedBy>
  <cp:revision>12</cp:revision>
  <dcterms:created xsi:type="dcterms:W3CDTF">2021-05-20T05:06:33Z</dcterms:created>
  <dcterms:modified xsi:type="dcterms:W3CDTF">2021-05-21T13:02:47Z</dcterms:modified>
</cp:coreProperties>
</file>