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4217" r:id="rId4"/>
  </p:sldMasterIdLst>
  <p:notesMasterIdLst>
    <p:notesMasterId r:id="rId20"/>
  </p:notesMasterIdLst>
  <p:handoutMasterIdLst>
    <p:handoutMasterId r:id="rId21"/>
  </p:handoutMasterIdLst>
  <p:sldIdLst>
    <p:sldId id="1070" r:id="rId5"/>
    <p:sldId id="1308" r:id="rId6"/>
    <p:sldId id="1286" r:id="rId7"/>
    <p:sldId id="1309" r:id="rId8"/>
    <p:sldId id="1310" r:id="rId9"/>
    <p:sldId id="1312" r:id="rId10"/>
    <p:sldId id="1311" r:id="rId11"/>
    <p:sldId id="1313" r:id="rId12"/>
    <p:sldId id="1314" r:id="rId13"/>
    <p:sldId id="1315" r:id="rId14"/>
    <p:sldId id="1316" r:id="rId15"/>
    <p:sldId id="1317" r:id="rId16"/>
    <p:sldId id="1318" r:id="rId17"/>
    <p:sldId id="1319" r:id="rId18"/>
    <p:sldId id="1265" r:id="rId19"/>
  </p:sldIdLst>
  <p:sldSz cx="12436475" cy="6994525"/>
  <p:notesSz cx="6858000" cy="9144000"/>
  <p:defaultTextStyle>
    <a:defPPr>
      <a:defRPr lang="en-US"/>
    </a:defPPr>
    <a:lvl1pPr marL="0" algn="l" defTabSz="932742" rtl="0" eaLnBrk="1" latinLnBrk="0" hangingPunct="1">
      <a:defRPr sz="1800" kern="1200">
        <a:solidFill>
          <a:schemeClr val="tx1"/>
        </a:solidFill>
        <a:latin typeface="+mn-lt"/>
        <a:ea typeface="+mn-ea"/>
        <a:cs typeface="+mn-cs"/>
      </a:defRPr>
    </a:lvl1pPr>
    <a:lvl2pPr marL="466371" algn="l" defTabSz="932742" rtl="0" eaLnBrk="1" latinLnBrk="0" hangingPunct="1">
      <a:defRPr sz="1800" kern="1200">
        <a:solidFill>
          <a:schemeClr val="tx1"/>
        </a:solidFill>
        <a:latin typeface="+mn-lt"/>
        <a:ea typeface="+mn-ea"/>
        <a:cs typeface="+mn-cs"/>
      </a:defRPr>
    </a:lvl2pPr>
    <a:lvl3pPr marL="932742" algn="l" defTabSz="932742" rtl="0" eaLnBrk="1" latinLnBrk="0" hangingPunct="1">
      <a:defRPr sz="1800" kern="1200">
        <a:solidFill>
          <a:schemeClr val="tx1"/>
        </a:solidFill>
        <a:latin typeface="+mn-lt"/>
        <a:ea typeface="+mn-ea"/>
        <a:cs typeface="+mn-cs"/>
      </a:defRPr>
    </a:lvl3pPr>
    <a:lvl4pPr marL="1399113" algn="l" defTabSz="932742" rtl="0" eaLnBrk="1" latinLnBrk="0" hangingPunct="1">
      <a:defRPr sz="1800" kern="1200">
        <a:solidFill>
          <a:schemeClr val="tx1"/>
        </a:solidFill>
        <a:latin typeface="+mn-lt"/>
        <a:ea typeface="+mn-ea"/>
        <a:cs typeface="+mn-cs"/>
      </a:defRPr>
    </a:lvl4pPr>
    <a:lvl5pPr marL="1865484" algn="l" defTabSz="932742" rtl="0" eaLnBrk="1" latinLnBrk="0" hangingPunct="1">
      <a:defRPr sz="1800" kern="1200">
        <a:solidFill>
          <a:schemeClr val="tx1"/>
        </a:solidFill>
        <a:latin typeface="+mn-lt"/>
        <a:ea typeface="+mn-ea"/>
        <a:cs typeface="+mn-cs"/>
      </a:defRPr>
    </a:lvl5pPr>
    <a:lvl6pPr marL="2331856" algn="l" defTabSz="932742" rtl="0" eaLnBrk="1" latinLnBrk="0" hangingPunct="1">
      <a:defRPr sz="1800" kern="1200">
        <a:solidFill>
          <a:schemeClr val="tx1"/>
        </a:solidFill>
        <a:latin typeface="+mn-lt"/>
        <a:ea typeface="+mn-ea"/>
        <a:cs typeface="+mn-cs"/>
      </a:defRPr>
    </a:lvl6pPr>
    <a:lvl7pPr marL="2798226" algn="l" defTabSz="932742" rtl="0" eaLnBrk="1" latinLnBrk="0" hangingPunct="1">
      <a:defRPr sz="1800" kern="1200">
        <a:solidFill>
          <a:schemeClr val="tx1"/>
        </a:solidFill>
        <a:latin typeface="+mn-lt"/>
        <a:ea typeface="+mn-ea"/>
        <a:cs typeface="+mn-cs"/>
      </a:defRPr>
    </a:lvl7pPr>
    <a:lvl8pPr marL="3264597" algn="l" defTabSz="932742" rtl="0" eaLnBrk="1" latinLnBrk="0" hangingPunct="1">
      <a:defRPr sz="1800" kern="1200">
        <a:solidFill>
          <a:schemeClr val="tx1"/>
        </a:solidFill>
        <a:latin typeface="+mn-lt"/>
        <a:ea typeface="+mn-ea"/>
        <a:cs typeface="+mn-cs"/>
      </a:defRPr>
    </a:lvl8pPr>
    <a:lvl9pPr marL="3730969" algn="l" defTabSz="93274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6" userDrawn="1">
          <p15:clr>
            <a:srgbClr val="A4A3A4"/>
          </p15:clr>
        </p15:guide>
        <p15:guide id="2" orient="horz" pos="1328" userDrawn="1">
          <p15:clr>
            <a:srgbClr val="A4A3A4"/>
          </p15:clr>
        </p15:guide>
        <p15:guide id="3" orient="horz" pos="2498" userDrawn="1">
          <p15:clr>
            <a:srgbClr val="A4A3A4"/>
          </p15:clr>
        </p15:guide>
        <p15:guide id="4" orient="horz" pos="4218" userDrawn="1">
          <p15:clr>
            <a:srgbClr val="A4A3A4"/>
          </p15:clr>
        </p15:guide>
        <p15:guide id="5" orient="horz" pos="3078" userDrawn="1">
          <p15:clr>
            <a:srgbClr val="A4A3A4"/>
          </p15:clr>
        </p15:guide>
        <p15:guide id="6" orient="horz" pos="1917" userDrawn="1">
          <p15:clr>
            <a:srgbClr val="A4A3A4"/>
          </p15:clr>
        </p15:guide>
        <p15:guide id="7" orient="horz" pos="765" userDrawn="1">
          <p15:clr>
            <a:srgbClr val="A4A3A4"/>
          </p15:clr>
        </p15:guide>
        <p15:guide id="8" orient="horz" pos="3642" userDrawn="1">
          <p15:clr>
            <a:srgbClr val="A4A3A4"/>
          </p15:clr>
        </p15:guide>
        <p15:guide id="9" pos="173" userDrawn="1">
          <p15:clr>
            <a:srgbClr val="A4A3A4"/>
          </p15:clr>
        </p15:guide>
        <p15:guide id="10" pos="1325" userDrawn="1">
          <p15:clr>
            <a:srgbClr val="A4A3A4"/>
          </p15:clr>
        </p15:guide>
        <p15:guide id="11" pos="747" userDrawn="1">
          <p15:clr>
            <a:srgbClr val="A4A3A4"/>
          </p15:clr>
        </p15:guide>
        <p15:guide id="12" pos="7081" userDrawn="1">
          <p15:clr>
            <a:srgbClr val="A4A3A4"/>
          </p15:clr>
        </p15:guide>
        <p15:guide id="13" pos="3630" userDrawn="1">
          <p15:clr>
            <a:srgbClr val="A4A3A4"/>
          </p15:clr>
        </p15:guide>
        <p15:guide id="14" pos="1889" userDrawn="1">
          <p15:clr>
            <a:srgbClr val="A4A3A4"/>
          </p15:clr>
        </p15:guide>
        <p15:guide id="15" pos="2478" userDrawn="1">
          <p15:clr>
            <a:srgbClr val="A4A3A4"/>
          </p15:clr>
        </p15:guide>
        <p15:guide id="16" pos="3051" userDrawn="1">
          <p15:clr>
            <a:srgbClr val="A4A3A4"/>
          </p15:clr>
        </p15:guide>
        <p15:guide id="17" pos="4780" userDrawn="1">
          <p15:clr>
            <a:srgbClr val="A4A3A4"/>
          </p15:clr>
        </p15:guide>
        <p15:guide id="18" pos="5355" userDrawn="1">
          <p15:clr>
            <a:srgbClr val="A4A3A4"/>
          </p15:clr>
        </p15:guide>
        <p15:guide id="19" pos="6511" userDrawn="1">
          <p15:clr>
            <a:srgbClr val="A4A3A4"/>
          </p15:clr>
        </p15:guide>
        <p15:guide id="20" pos="7661" userDrawn="1">
          <p15:clr>
            <a:srgbClr val="A4A3A4"/>
          </p15:clr>
        </p15:guide>
        <p15:guide id="21" pos="4204" userDrawn="1">
          <p15:clr>
            <a:srgbClr val="A4A3A4"/>
          </p15:clr>
        </p15:guide>
        <p15:guide id="22" pos="5933" userDrawn="1">
          <p15:clr>
            <a:srgbClr val="A4A3A4"/>
          </p15:clr>
        </p15:guide>
        <p15:guide id="23" pos="3154"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ku Uchikawa" initials="SU" lastIdx="11" clrIdx="0"/>
  <p:cmAuthor id="1" name="Mary Feil-Jacobs" initials="MFJ" lastIdx="1" clrIdx="1"/>
  <p:cmAuthor id="2" name="Jelle Kooi (Intl Vendor)" initials="JK(V" lastIdx="4" clrIdx="2">
    <p:extLst>
      <p:ext uri="{19B8F6BF-5375-455C-9EA6-DF929625EA0E}">
        <p15:presenceInfo xmlns:p15="http://schemas.microsoft.com/office/powerpoint/2012/main" userId="S-1-5-21-1721254763-462695806-1538882281-243108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8217A"/>
    <a:srgbClr val="FFFFFF"/>
    <a:srgbClr val="D1D1D1"/>
    <a:srgbClr val="E81123"/>
    <a:srgbClr val="272727"/>
    <a:srgbClr val="00BBF1"/>
    <a:srgbClr val="0172C6"/>
    <a:srgbClr val="68207A"/>
    <a:srgbClr val="EB3C00"/>
    <a:srgbClr val="00827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896" autoAdjust="0"/>
    <p:restoredTop sz="84211" autoAdjust="0"/>
  </p:normalViewPr>
  <p:slideViewPr>
    <p:cSldViewPr snapToGrid="0">
      <p:cViewPr varScale="1">
        <p:scale>
          <a:sx n="73" d="100"/>
          <a:sy n="73" d="100"/>
        </p:scale>
        <p:origin x="883" y="77"/>
      </p:cViewPr>
      <p:guideLst>
        <p:guide orient="horz" pos="186"/>
        <p:guide orient="horz" pos="1328"/>
        <p:guide orient="horz" pos="2498"/>
        <p:guide orient="horz" pos="4218"/>
        <p:guide orient="horz" pos="3078"/>
        <p:guide orient="horz" pos="1917"/>
        <p:guide orient="horz" pos="765"/>
        <p:guide orient="horz" pos="3642"/>
        <p:guide pos="173"/>
        <p:guide pos="1325"/>
        <p:guide pos="747"/>
        <p:guide pos="7081"/>
        <p:guide pos="3630"/>
        <p:guide pos="1889"/>
        <p:guide pos="2478"/>
        <p:guide pos="3051"/>
        <p:guide pos="4780"/>
        <p:guide pos="5355"/>
        <p:guide pos="6511"/>
        <p:guide pos="7661"/>
        <p:guide pos="4204"/>
        <p:guide pos="5933"/>
        <p:guide pos="3154"/>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howGuides="1">
      <p:cViewPr varScale="1">
        <p:scale>
          <a:sx n="42" d="100"/>
          <a:sy n="42" d="100"/>
        </p:scale>
        <p:origin x="2328" y="53"/>
      </p:cViewPr>
      <p:guideLst>
        <p:guide orient="horz" pos="2880"/>
        <p:guide pos="2160"/>
      </p:guideLst>
    </p:cSldViewPr>
  </p:notesViewPr>
  <p:gridSpacing cx="914400" cy="9144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ru-RU"/>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r>
              <a:rPr lang="ru-RU" sz="1400" b="1"/>
              <a:t>Доход в месяц</a:t>
            </a:r>
          </a:p>
        </c:rich>
      </c:tx>
      <c:layout>
        <c:manualLayout>
          <c:xMode val="edge"/>
          <c:yMode val="edge"/>
          <c:x val="0.41813938008077506"/>
          <c:y val="0"/>
        </c:manualLayout>
      </c:layout>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title>
    <c:autoTitleDeleted val="0"/>
    <c:plotArea>
      <c:layout/>
      <c:barChart>
        <c:barDir val="bar"/>
        <c:grouping val="clustered"/>
        <c:varyColors val="0"/>
        <c:ser>
          <c:idx val="0"/>
          <c:order val="0"/>
          <c:tx>
            <c:strRef>
              <c:f>Лист1!$B$1</c:f>
              <c:strCache>
                <c:ptCount val="1"/>
                <c:pt idx="0">
                  <c:v>Столбец2</c:v>
                </c:pt>
              </c:strCache>
            </c:strRef>
          </c:tx>
          <c:spPr>
            <a:solidFill>
              <a:schemeClr val="accent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Times New Roman" panose="02020603050405020304" pitchFamily="18" charset="0"/>
                    <a:ea typeface="+mn-ea"/>
                    <a:cs typeface="Times New Roman" panose="02020603050405020304" pitchFamily="18" charset="0"/>
                  </a:defRPr>
                </a:pPr>
                <a:endParaRPr lang="ru-RU"/>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Лист1!$A$2:$A$13</c:f>
              <c:strCache>
                <c:ptCount val="12"/>
                <c:pt idx="0">
                  <c:v>5000 руб. и менее</c:v>
                </c:pt>
                <c:pt idx="1">
                  <c:v>5001 -10000 руб.</c:v>
                </c:pt>
                <c:pt idx="2">
                  <c:v>10000-15000 руб.</c:v>
                </c:pt>
                <c:pt idx="3">
                  <c:v>15001-20000 руб.</c:v>
                </c:pt>
                <c:pt idx="4">
                  <c:v>20001-25000 руб.</c:v>
                </c:pt>
                <c:pt idx="5">
                  <c:v>25001-30000 руб.</c:v>
                </c:pt>
                <c:pt idx="6">
                  <c:v>30000-45000 руб.</c:v>
                </c:pt>
                <c:pt idx="7">
                  <c:v>45001-60000 руб.</c:v>
                </c:pt>
                <c:pt idx="8">
                  <c:v>Свыше 60000 руб.</c:v>
                </c:pt>
                <c:pt idx="9">
                  <c:v>Дохода не было</c:v>
                </c:pt>
                <c:pt idx="10">
                  <c:v>Отказ от ответа</c:v>
                </c:pt>
                <c:pt idx="11">
                  <c:v>Затрудняюсь ответить</c:v>
                </c:pt>
              </c:strCache>
            </c:strRef>
          </c:cat>
          <c:val>
            <c:numRef>
              <c:f>Лист1!$B$2:$B$13</c:f>
              <c:numCache>
                <c:formatCode>0%</c:formatCode>
                <c:ptCount val="12"/>
                <c:pt idx="0">
                  <c:v>0.01</c:v>
                </c:pt>
                <c:pt idx="1">
                  <c:v>0.02</c:v>
                </c:pt>
                <c:pt idx="2">
                  <c:v>0.02</c:v>
                </c:pt>
                <c:pt idx="3">
                  <c:v>0.03</c:v>
                </c:pt>
                <c:pt idx="4">
                  <c:v>0.05</c:v>
                </c:pt>
                <c:pt idx="5">
                  <c:v>7.0000000000000007E-2</c:v>
                </c:pt>
                <c:pt idx="6">
                  <c:v>0.17</c:v>
                </c:pt>
                <c:pt idx="7">
                  <c:v>0.15</c:v>
                </c:pt>
                <c:pt idx="8">
                  <c:v>0.31</c:v>
                </c:pt>
                <c:pt idx="9">
                  <c:v>0.01</c:v>
                </c:pt>
                <c:pt idx="10">
                  <c:v>0.15</c:v>
                </c:pt>
                <c:pt idx="11">
                  <c:v>0.03</c:v>
                </c:pt>
              </c:numCache>
            </c:numRef>
          </c:val>
        </c:ser>
        <c:dLbls>
          <c:showLegendKey val="0"/>
          <c:showVal val="0"/>
          <c:showCatName val="0"/>
          <c:showSerName val="0"/>
          <c:showPercent val="0"/>
          <c:showBubbleSize val="0"/>
        </c:dLbls>
        <c:gapWidth val="182"/>
        <c:axId val="234523576"/>
        <c:axId val="234527888"/>
      </c:barChart>
      <c:catAx>
        <c:axId val="23452357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234527888"/>
        <c:crosses val="autoZero"/>
        <c:auto val="1"/>
        <c:lblAlgn val="ctr"/>
        <c:lblOffset val="100"/>
        <c:noMultiLvlLbl val="0"/>
      </c:catAx>
      <c:valAx>
        <c:axId val="234527888"/>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Times New Roman" panose="02020603050405020304" pitchFamily="18" charset="0"/>
                <a:ea typeface="+mn-ea"/>
                <a:cs typeface="Times New Roman" panose="02020603050405020304" pitchFamily="18" charset="0"/>
              </a:defRPr>
            </a:pPr>
            <a:endParaRPr lang="ru-RU"/>
          </a:p>
        </c:txPr>
        <c:crossAx val="234523576"/>
        <c:crosses val="autoZero"/>
        <c:crossBetween val="between"/>
      </c:valAx>
      <c:spPr>
        <a:noFill/>
        <a:ln>
          <a:noFill/>
        </a:ln>
        <a:effectLst/>
      </c:spPr>
    </c:plotArea>
    <c:plotVisOnly val="1"/>
    <c:dispBlanksAs val="gap"/>
    <c:showDLblsOverMax val="0"/>
  </c:chart>
  <c:spPr>
    <a:solidFill>
      <a:schemeClr val="bg1"/>
    </a:solidFill>
    <a:ln w="9525" cap="flat" cmpd="sng" algn="ctr">
      <a:noFill/>
      <a:round/>
    </a:ln>
    <a:effectLst/>
  </c:spPr>
  <c:txPr>
    <a:bodyPr/>
    <a:lstStyle/>
    <a:p>
      <a:pPr>
        <a:defRPr sz="1400">
          <a:latin typeface="Times New Roman" panose="02020603050405020304" pitchFamily="18" charset="0"/>
          <a:cs typeface="Times New Roman" panose="02020603050405020304" pitchFamily="18" charset="0"/>
        </a:defRPr>
      </a:pPr>
      <a:endParaRPr lang="ru-RU"/>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LSS Deep Dive Windows Azure in VL</a:t>
            </a:r>
            <a:endParaRPr lang="en-US" dirty="0"/>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January 13th, 2014</a:t>
            </a:r>
            <a:endParaRPr lang="en-US" dirty="0"/>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t>‹#›</a:t>
            </a:fld>
            <a:endParaRPr lang="en-US" dirty="0"/>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smtClean="0"/>
              <a:t>LSS Deep Dive Windows Azure in VL</a:t>
            </a:r>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r>
              <a:rPr lang="en-US" smtClean="0"/>
              <a:t>January 13th, 2014</a:t>
            </a:r>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vl1pPr>
          </a:lstStyle>
          <a:p>
            <a:fld id="{B4008EB6-D09E-4580-8CD6-DDB14511944F}" type="slidenum">
              <a:rPr lang="en-US" smtClean="0"/>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2742" rtl="0" eaLnBrk="1" latinLnBrk="0" hangingPunct="1">
      <a:lnSpc>
        <a:spcPct val="90000"/>
      </a:lnSpc>
      <a:spcAft>
        <a:spcPts val="340"/>
      </a:spcAft>
      <a:defRPr sz="900" kern="1200">
        <a:solidFill>
          <a:schemeClr val="tx1"/>
        </a:solidFill>
        <a:latin typeface="Segoe UI Light" pitchFamily="34" charset="0"/>
        <a:ea typeface="+mn-ea"/>
        <a:cs typeface="+mn-cs"/>
      </a:defRPr>
    </a:lvl1pPr>
    <a:lvl2pPr marL="217262" indent="-107956"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2pPr>
    <a:lvl3pPr marL="334664"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3pPr>
    <a:lvl4pPr marL="492551" indent="-149789"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4pPr>
    <a:lvl5pPr marL="627496" indent="-117403" algn="l" defTabSz="932742" rtl="0" eaLnBrk="1" latinLnBrk="0" hangingPunct="1">
      <a:lnSpc>
        <a:spcPct val="90000"/>
      </a:lnSpc>
      <a:spcAft>
        <a:spcPts val="340"/>
      </a:spcAft>
      <a:buFont typeface="Arial" pitchFamily="34" charset="0"/>
      <a:buChar char="•"/>
      <a:defRPr sz="900" kern="1200">
        <a:solidFill>
          <a:schemeClr val="tx1"/>
        </a:solidFill>
        <a:latin typeface="Segoe UI Light" pitchFamily="34" charset="0"/>
        <a:ea typeface="+mn-ea"/>
        <a:cs typeface="+mn-cs"/>
      </a:defRPr>
    </a:lvl5pPr>
    <a:lvl6pPr marL="2331856" algn="l" defTabSz="932742" rtl="0" eaLnBrk="1" latinLnBrk="0" hangingPunct="1">
      <a:defRPr sz="1200" kern="1200">
        <a:solidFill>
          <a:schemeClr val="tx1"/>
        </a:solidFill>
        <a:latin typeface="+mn-lt"/>
        <a:ea typeface="+mn-ea"/>
        <a:cs typeface="+mn-cs"/>
      </a:defRPr>
    </a:lvl6pPr>
    <a:lvl7pPr marL="2798226" algn="l" defTabSz="932742" rtl="0" eaLnBrk="1" latinLnBrk="0" hangingPunct="1">
      <a:defRPr sz="1200" kern="1200">
        <a:solidFill>
          <a:schemeClr val="tx1"/>
        </a:solidFill>
        <a:latin typeface="+mn-lt"/>
        <a:ea typeface="+mn-ea"/>
        <a:cs typeface="+mn-cs"/>
      </a:defRPr>
    </a:lvl7pPr>
    <a:lvl8pPr marL="3264597" algn="l" defTabSz="932742" rtl="0" eaLnBrk="1" latinLnBrk="0" hangingPunct="1">
      <a:defRPr sz="1200" kern="1200">
        <a:solidFill>
          <a:schemeClr val="tx1"/>
        </a:solidFill>
        <a:latin typeface="+mn-lt"/>
        <a:ea typeface="+mn-ea"/>
        <a:cs typeface="+mn-cs"/>
      </a:defRPr>
    </a:lvl8pPr>
    <a:lvl9pPr marL="3730969" algn="l" defTabSz="932742"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Верхний колонтитул 3"/>
          <p:cNvSpPr>
            <a:spLocks noGrp="1"/>
          </p:cNvSpPr>
          <p:nvPr>
            <p:ph type="hdr" sz="quarter" idx="10"/>
          </p:nvPr>
        </p:nvSpPr>
        <p:spPr/>
        <p:txBody>
          <a:bodyPr/>
          <a:lstStyle/>
          <a:p>
            <a:r>
              <a:rPr lang="en-US" smtClean="0"/>
              <a:t>LSS Deep Dive Windows Azure in VL</a:t>
            </a:r>
            <a:endParaRPr lang="en-US" dirty="0"/>
          </a:p>
        </p:txBody>
      </p:sp>
      <p:sp>
        <p:nvSpPr>
          <p:cNvPr id="5" name="Нижний колонтитул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Дата 5"/>
          <p:cNvSpPr>
            <a:spLocks noGrp="1"/>
          </p:cNvSpPr>
          <p:nvPr>
            <p:ph type="dt" idx="12"/>
          </p:nvPr>
        </p:nvSpPr>
        <p:spPr/>
        <p:txBody>
          <a:bodyPr/>
          <a:lstStyle/>
          <a:p>
            <a:r>
              <a:rPr lang="en-US" smtClean="0"/>
              <a:t>January 13th, 2014</a:t>
            </a:r>
            <a:endParaRPr lang="en-US" dirty="0"/>
          </a:p>
        </p:txBody>
      </p:sp>
      <p:sp>
        <p:nvSpPr>
          <p:cNvPr id="7" name="Номер слайда 6"/>
          <p:cNvSpPr>
            <a:spLocks noGrp="1"/>
          </p:cNvSpPr>
          <p:nvPr>
            <p:ph type="sldNum" sz="quarter" idx="13"/>
          </p:nvPr>
        </p:nvSpPr>
        <p:spPr/>
        <p:txBody>
          <a:bodyPr/>
          <a:lstStyle/>
          <a:p>
            <a:fld id="{B4008EB6-D09E-4580-8CD6-DDB14511944F}" type="slidenum">
              <a:rPr lang="en-US" smtClean="0"/>
              <a:t>3</a:t>
            </a:fld>
            <a:endParaRPr lang="en-US" dirty="0"/>
          </a:p>
        </p:txBody>
      </p:sp>
    </p:spTree>
    <p:extLst>
      <p:ext uri="{BB962C8B-B14F-4D97-AF65-F5344CB8AC3E}">
        <p14:creationId xmlns:p14="http://schemas.microsoft.com/office/powerpoint/2010/main" val="27425921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Верхний колонтитул 3"/>
          <p:cNvSpPr>
            <a:spLocks noGrp="1"/>
          </p:cNvSpPr>
          <p:nvPr>
            <p:ph type="hdr" sz="quarter" idx="10"/>
          </p:nvPr>
        </p:nvSpPr>
        <p:spPr/>
        <p:txBody>
          <a:bodyPr/>
          <a:lstStyle/>
          <a:p>
            <a:r>
              <a:rPr lang="en-US" smtClean="0"/>
              <a:t>LSS Deep Dive Windows Azure in VL</a:t>
            </a:r>
            <a:endParaRPr lang="en-US" dirty="0"/>
          </a:p>
        </p:txBody>
      </p:sp>
      <p:sp>
        <p:nvSpPr>
          <p:cNvPr id="5" name="Нижний колонтитул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Дата 5"/>
          <p:cNvSpPr>
            <a:spLocks noGrp="1"/>
          </p:cNvSpPr>
          <p:nvPr>
            <p:ph type="dt" idx="12"/>
          </p:nvPr>
        </p:nvSpPr>
        <p:spPr/>
        <p:txBody>
          <a:bodyPr/>
          <a:lstStyle/>
          <a:p>
            <a:r>
              <a:rPr lang="en-US" smtClean="0"/>
              <a:t>January 13th, 2014</a:t>
            </a:r>
            <a:endParaRPr lang="en-US" dirty="0"/>
          </a:p>
        </p:txBody>
      </p:sp>
      <p:sp>
        <p:nvSpPr>
          <p:cNvPr id="7" name="Номер слайда 6"/>
          <p:cNvSpPr>
            <a:spLocks noGrp="1"/>
          </p:cNvSpPr>
          <p:nvPr>
            <p:ph type="sldNum" sz="quarter" idx="13"/>
          </p:nvPr>
        </p:nvSpPr>
        <p:spPr/>
        <p:txBody>
          <a:bodyPr/>
          <a:lstStyle/>
          <a:p>
            <a:fld id="{B4008EB6-D09E-4580-8CD6-DDB14511944F}" type="slidenum">
              <a:rPr lang="en-US" smtClean="0"/>
              <a:t>7</a:t>
            </a:fld>
            <a:endParaRPr lang="en-US" dirty="0"/>
          </a:p>
        </p:txBody>
      </p:sp>
    </p:spTree>
    <p:extLst>
      <p:ext uri="{BB962C8B-B14F-4D97-AF65-F5344CB8AC3E}">
        <p14:creationId xmlns:p14="http://schemas.microsoft.com/office/powerpoint/2010/main" val="27641086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Верхний колонтитул 3"/>
          <p:cNvSpPr>
            <a:spLocks noGrp="1"/>
          </p:cNvSpPr>
          <p:nvPr>
            <p:ph type="hdr" sz="quarter" idx="10"/>
          </p:nvPr>
        </p:nvSpPr>
        <p:spPr/>
        <p:txBody>
          <a:bodyPr/>
          <a:lstStyle/>
          <a:p>
            <a:r>
              <a:rPr lang="en-US" smtClean="0"/>
              <a:t>LSS Deep Dive Windows Azure in VL</a:t>
            </a:r>
            <a:endParaRPr lang="en-US" dirty="0"/>
          </a:p>
        </p:txBody>
      </p:sp>
      <p:sp>
        <p:nvSpPr>
          <p:cNvPr id="5" name="Нижний колонтитул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Дата 5"/>
          <p:cNvSpPr>
            <a:spLocks noGrp="1"/>
          </p:cNvSpPr>
          <p:nvPr>
            <p:ph type="dt" idx="12"/>
          </p:nvPr>
        </p:nvSpPr>
        <p:spPr/>
        <p:txBody>
          <a:bodyPr/>
          <a:lstStyle/>
          <a:p>
            <a:r>
              <a:rPr lang="en-US" smtClean="0"/>
              <a:t>January 13th, 2014</a:t>
            </a:r>
            <a:endParaRPr lang="en-US" dirty="0"/>
          </a:p>
        </p:txBody>
      </p:sp>
      <p:sp>
        <p:nvSpPr>
          <p:cNvPr id="7" name="Номер слайда 6"/>
          <p:cNvSpPr>
            <a:spLocks noGrp="1"/>
          </p:cNvSpPr>
          <p:nvPr>
            <p:ph type="sldNum" sz="quarter" idx="13"/>
          </p:nvPr>
        </p:nvSpPr>
        <p:spPr/>
        <p:txBody>
          <a:bodyPr/>
          <a:lstStyle/>
          <a:p>
            <a:fld id="{B4008EB6-D09E-4580-8CD6-DDB14511944F}" type="slidenum">
              <a:rPr lang="en-US" smtClean="0"/>
              <a:t>8</a:t>
            </a:fld>
            <a:endParaRPr lang="en-US" dirty="0"/>
          </a:p>
        </p:txBody>
      </p:sp>
    </p:spTree>
    <p:extLst>
      <p:ext uri="{BB962C8B-B14F-4D97-AF65-F5344CB8AC3E}">
        <p14:creationId xmlns:p14="http://schemas.microsoft.com/office/powerpoint/2010/main" val="3382220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Верхний колонтитул 3"/>
          <p:cNvSpPr>
            <a:spLocks noGrp="1"/>
          </p:cNvSpPr>
          <p:nvPr>
            <p:ph type="hdr" sz="quarter" idx="10"/>
          </p:nvPr>
        </p:nvSpPr>
        <p:spPr/>
        <p:txBody>
          <a:bodyPr/>
          <a:lstStyle/>
          <a:p>
            <a:r>
              <a:rPr lang="en-US" smtClean="0"/>
              <a:t>LSS Deep Dive Windows Azure in VL</a:t>
            </a:r>
            <a:endParaRPr lang="en-US" dirty="0"/>
          </a:p>
        </p:txBody>
      </p:sp>
      <p:sp>
        <p:nvSpPr>
          <p:cNvPr id="5" name="Нижний колонтитул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2014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Дата 5"/>
          <p:cNvSpPr>
            <a:spLocks noGrp="1"/>
          </p:cNvSpPr>
          <p:nvPr>
            <p:ph type="dt" idx="12"/>
          </p:nvPr>
        </p:nvSpPr>
        <p:spPr/>
        <p:txBody>
          <a:bodyPr/>
          <a:lstStyle/>
          <a:p>
            <a:r>
              <a:rPr lang="en-US" smtClean="0"/>
              <a:t>January 13th, 2014</a:t>
            </a:r>
            <a:endParaRPr lang="en-US" dirty="0"/>
          </a:p>
        </p:txBody>
      </p:sp>
      <p:sp>
        <p:nvSpPr>
          <p:cNvPr id="7" name="Номер слайда 6"/>
          <p:cNvSpPr>
            <a:spLocks noGrp="1"/>
          </p:cNvSpPr>
          <p:nvPr>
            <p:ph type="sldNum" sz="quarter" idx="13"/>
          </p:nvPr>
        </p:nvSpPr>
        <p:spPr/>
        <p:txBody>
          <a:bodyPr/>
          <a:lstStyle/>
          <a:p>
            <a:fld id="{B4008EB6-D09E-4580-8CD6-DDB14511944F}" type="slidenum">
              <a:rPr lang="en-US" smtClean="0"/>
              <a:t>11</a:t>
            </a:fld>
            <a:endParaRPr lang="en-US" dirty="0"/>
          </a:p>
        </p:txBody>
      </p:sp>
    </p:spTree>
    <p:extLst>
      <p:ext uri="{BB962C8B-B14F-4D97-AF65-F5344CB8AC3E}">
        <p14:creationId xmlns:p14="http://schemas.microsoft.com/office/powerpoint/2010/main" val="29566587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bg>
      <p:bgPr>
        <a:solidFill>
          <a:schemeClr val="bg1"/>
        </a:solidFill>
        <a:effectLst/>
      </p:bgPr>
    </p:bg>
    <p:spTree>
      <p:nvGrpSpPr>
        <p:cNvPr id="1" name=""/>
        <p:cNvGrpSpPr/>
        <p:nvPr/>
      </p:nvGrpSpPr>
      <p:grpSpPr>
        <a:xfrm>
          <a:off x="0" y="0"/>
          <a:ext cx="0" cy="0"/>
          <a:chOff x="0" y="0"/>
          <a:chExt cx="0" cy="0"/>
        </a:xfrm>
      </p:grpSpPr>
      <p:pic>
        <p:nvPicPr>
          <p:cNvPr id="15" name="Picture 14" descr="MSB09_Tifany_002a.jpg"/>
          <p:cNvPicPr>
            <a:picLocks noChangeAspect="1"/>
          </p:cNvPicPr>
          <p:nvPr/>
        </p:nvPicPr>
        <p:blipFill rotWithShape="1">
          <a:blip r:embed="rId2">
            <a:extLst>
              <a:ext uri="{28A0092B-C50C-407E-A947-70E740481C1C}">
                <a14:useLocalDpi xmlns:a14="http://schemas.microsoft.com/office/drawing/2010/main" val="0"/>
              </a:ext>
            </a:extLst>
          </a:blip>
          <a:srcRect l="15218" t="583" r="658" b="3816"/>
          <a:stretch/>
        </p:blipFill>
        <p:spPr>
          <a:xfrm>
            <a:off x="1" y="2"/>
            <a:ext cx="12436475" cy="6994525"/>
          </a:xfrm>
          <a:prstGeom prst="rect">
            <a:avLst/>
          </a:prstGeom>
        </p:spPr>
      </p:pic>
      <p:sp>
        <p:nvSpPr>
          <p:cNvPr id="13" name="Footer Placeholder 12"/>
          <p:cNvSpPr>
            <a:spLocks noGrp="1"/>
          </p:cNvSpPr>
          <p:nvPr>
            <p:ph type="ftr" sz="quarter" idx="17"/>
          </p:nvPr>
        </p:nvSpPr>
        <p:spPr>
          <a:xfrm>
            <a:off x="276225" y="6448627"/>
            <a:ext cx="4466599" cy="371475"/>
          </a:xfrm>
        </p:spPr>
        <p:txBody>
          <a:bodyPr/>
          <a:lstStyle>
            <a:lvl1pPr>
              <a:defRPr lang="ru-RU" sz="1000" smtClean="0">
                <a:effectLst/>
              </a:defRPr>
            </a:lvl1pPr>
          </a:lstStyle>
          <a:p>
            <a:r>
              <a:rPr lang="ru-RU" dirty="0" smtClean="0"/>
              <a:t>Маркетинг. Полынская Г.А., 2014 г.</a:t>
            </a:r>
            <a:endParaRPr lang="ru-RU" dirty="0"/>
          </a:p>
        </p:txBody>
      </p:sp>
      <p:sp>
        <p:nvSpPr>
          <p:cNvPr id="14" name="Slide Number Placeholder 13"/>
          <p:cNvSpPr>
            <a:spLocks noGrp="1"/>
          </p:cNvSpPr>
          <p:nvPr>
            <p:ph type="sldNum" sz="quarter" idx="18"/>
          </p:nvPr>
        </p:nvSpPr>
        <p:spPr>
          <a:xfrm>
            <a:off x="5404840" y="6448627"/>
            <a:ext cx="356198" cy="371475"/>
          </a:xfrm>
        </p:spPr>
        <p:txBody>
          <a:bodyPr/>
          <a:lstStyle>
            <a:lvl1pPr>
              <a:defRPr>
                <a:solidFill>
                  <a:schemeClr val="bg1"/>
                </a:solidFill>
              </a:defRPr>
            </a:lvl1pPr>
          </a:lstStyle>
          <a:p>
            <a:fld id="{894E8EF0-91FF-4791-8529-F57CE0475C15}" type="slidenum">
              <a:rPr lang="en-US" smtClean="0"/>
              <a:pPr/>
              <a:t>‹#›</a:t>
            </a:fld>
            <a:endParaRPr lang="en-US" dirty="0"/>
          </a:p>
        </p:txBody>
      </p:sp>
      <p:sp>
        <p:nvSpPr>
          <p:cNvPr id="9" name="Title 1"/>
          <p:cNvSpPr>
            <a:spLocks noGrp="1"/>
          </p:cNvSpPr>
          <p:nvPr>
            <p:ph type="title" hasCustomPrompt="1"/>
          </p:nvPr>
        </p:nvSpPr>
        <p:spPr>
          <a:xfrm>
            <a:off x="4842669" y="2120122"/>
            <a:ext cx="7316788" cy="2766205"/>
          </a:xfrm>
          <a:solidFill>
            <a:srgbClr val="FFFFFF"/>
          </a:solidFill>
        </p:spPr>
        <p:txBody>
          <a:bodyPr lIns="146304" tIns="146304" rIns="146304" bIns="109728" anchor="t" anchorCtr="0"/>
          <a:lstStyle>
            <a:lvl1pPr>
              <a:defRPr sz="2000" spc="-40" baseline="0">
                <a:solidFill>
                  <a:schemeClr val="accent1"/>
                </a:solidFill>
                <a:latin typeface="+mn-lt"/>
              </a:defRPr>
            </a:lvl1pPr>
          </a:lstStyle>
          <a:p>
            <a:r>
              <a:rPr lang="en-US" smtClean="0"/>
              <a:t>Insert Subtitle</a:t>
            </a:r>
            <a:endParaRPr lang="en-US" dirty="0"/>
          </a:p>
        </p:txBody>
      </p:sp>
      <p:sp>
        <p:nvSpPr>
          <p:cNvPr id="3" name="Text Placeholder 2"/>
          <p:cNvSpPr>
            <a:spLocks noGrp="1"/>
          </p:cNvSpPr>
          <p:nvPr>
            <p:ph type="body" sz="quarter" idx="14" hasCustomPrompt="1"/>
          </p:nvPr>
        </p:nvSpPr>
        <p:spPr>
          <a:xfrm>
            <a:off x="4842669" y="2492689"/>
            <a:ext cx="7316788" cy="1154034"/>
          </a:xfrm>
        </p:spPr>
        <p:txBody>
          <a:bodyPr/>
          <a:lstStyle>
            <a:lvl1pPr marL="0" indent="0">
              <a:spcBef>
                <a:spcPts val="0"/>
              </a:spcBef>
              <a:buNone/>
              <a:defRPr sz="6999">
                <a:solidFill>
                  <a:schemeClr val="accent1"/>
                </a:solidFill>
                <a:latin typeface="+mj-lt"/>
              </a:defRPr>
            </a:lvl1pPr>
          </a:lstStyle>
          <a:p>
            <a:pPr lvl="0"/>
            <a:r>
              <a:rPr lang="en-US" smtClean="0"/>
              <a:t>Insert Title</a:t>
            </a:r>
            <a:endParaRPr lang="en-US" dirty="0"/>
          </a:p>
        </p:txBody>
      </p:sp>
      <p:sp>
        <p:nvSpPr>
          <p:cNvPr id="5" name="Text Placeholder 4"/>
          <p:cNvSpPr>
            <a:spLocks noGrp="1"/>
          </p:cNvSpPr>
          <p:nvPr>
            <p:ph type="body" sz="quarter" idx="15" hasCustomPrompt="1"/>
          </p:nvPr>
        </p:nvSpPr>
        <p:spPr>
          <a:xfrm>
            <a:off x="4839420" y="4021412"/>
            <a:ext cx="7322419" cy="461665"/>
          </a:xfrm>
        </p:spPr>
        <p:txBody>
          <a:bodyPr/>
          <a:lstStyle>
            <a:lvl1pPr marL="0" indent="0">
              <a:buNone/>
              <a:defRPr sz="2000">
                <a:solidFill>
                  <a:schemeClr val="accent1"/>
                </a:solidFill>
                <a:latin typeface="+mn-lt"/>
              </a:defRPr>
            </a:lvl1pPr>
            <a:lvl2pPr marL="342872" indent="0">
              <a:buNone/>
              <a:defRPr>
                <a:solidFill>
                  <a:schemeClr val="accent1"/>
                </a:solidFill>
              </a:defRPr>
            </a:lvl2pPr>
            <a:lvl3pPr marL="571453" indent="0">
              <a:buNone/>
              <a:defRPr>
                <a:solidFill>
                  <a:schemeClr val="accent1"/>
                </a:solidFill>
              </a:defRPr>
            </a:lvl3pPr>
            <a:lvl4pPr marL="800033" indent="0">
              <a:buNone/>
              <a:defRPr>
                <a:solidFill>
                  <a:schemeClr val="accent1"/>
                </a:solidFill>
              </a:defRPr>
            </a:lvl4pPr>
            <a:lvl5pPr marL="1028614" indent="0">
              <a:buNone/>
              <a:defRPr>
                <a:solidFill>
                  <a:schemeClr val="accent1"/>
                </a:solidFill>
              </a:defRPr>
            </a:lvl5pPr>
          </a:lstStyle>
          <a:p>
            <a:pPr lvl="0"/>
            <a:r>
              <a:rPr lang="en-US" dirty="0" smtClean="0"/>
              <a:t>Presenter Name, Title</a:t>
            </a:r>
          </a:p>
        </p:txBody>
      </p:sp>
      <p:pic>
        <p:nvPicPr>
          <p:cNvPr id="26630" name="Picture 6" descr="Vector logo (emblem) &amp;Vcy;&amp;ycy;&amp;scy;&amp;shcy;&amp;iecy;&amp;jcy; &amp;shcy;&amp;kcy;&amp;ocy;&amp;lcy;&amp;ycy; &amp;ecy;&amp;kcy;&amp;ocy;&amp;ncy;&amp;ocy;&amp;mcy;&amp;icy;&amp;kcy;&amp;icy; (&amp;ncy;&amp;acy;&amp;tscy;&amp;icy;&amp;ocy;&amp;ncy;&amp;acy;&amp;lcy;&amp;softcy;&amp;ncy;&amp;ycy;&amp;jcy; &amp;icy;&amp;scy;…"/>
          <p:cNvPicPr>
            <a:picLocks noChangeAspect="1" noChangeArrowheads="1"/>
          </p:cNvPicPr>
          <p:nvPr userDrawn="1"/>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0447387" y="341420"/>
            <a:ext cx="1067833" cy="1067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49494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 Custom Tex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lang="ru-RU" sz="1000" smtClean="0">
                <a:effectLst/>
              </a:defRPr>
            </a:lvl1pPr>
          </a:lstStyle>
          <a:p>
            <a:r>
              <a:rPr lang="ru-RU" dirty="0" smtClean="0"/>
              <a:t>Маркетинг. Полынская Г.А., 2014 г.</a:t>
            </a:r>
            <a:endParaRPr lang="ru-RU"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894E8EF0-91FF-4791-8529-F57CE0475C15}" type="slidenum">
              <a:rPr lang="en-US" smtClean="0"/>
              <a:pPr/>
              <a:t>‹#›</a:t>
            </a:fld>
            <a:endParaRPr lang="en-US" dirty="0"/>
          </a:p>
        </p:txBody>
      </p:sp>
      <p:sp>
        <p:nvSpPr>
          <p:cNvPr id="7" name="Text Placeholder 6"/>
          <p:cNvSpPr>
            <a:spLocks noGrp="1"/>
          </p:cNvSpPr>
          <p:nvPr>
            <p:ph type="body" sz="quarter" idx="12"/>
          </p:nvPr>
        </p:nvSpPr>
        <p:spPr>
          <a:xfrm>
            <a:off x="2103439" y="3070283"/>
            <a:ext cx="10058399" cy="2967479"/>
          </a:xfrm>
        </p:spPr>
        <p:txBody>
          <a:bodyPr/>
          <a:lstStyle>
            <a:lvl1pPr marL="1588" indent="0">
              <a:lnSpc>
                <a:spcPts val="2900"/>
              </a:lnSpc>
              <a:spcBef>
                <a:spcPts val="0"/>
              </a:spcBef>
              <a:spcAft>
                <a:spcPts val="1800"/>
              </a:spcAft>
              <a:buNone/>
              <a:defRPr sz="2400">
                <a:solidFill>
                  <a:schemeClr val="tx2"/>
                </a:solidFill>
                <a:latin typeface="+mn-lt"/>
              </a:defRPr>
            </a:lvl1pPr>
            <a:lvl2pPr marL="1588" indent="0">
              <a:lnSpc>
                <a:spcPts val="2900"/>
              </a:lnSpc>
              <a:spcBef>
                <a:spcPts val="0"/>
              </a:spcBef>
              <a:spcAft>
                <a:spcPts val="1800"/>
              </a:spcAft>
              <a:buNone/>
              <a:defRPr sz="2400">
                <a:solidFill>
                  <a:schemeClr val="tx2"/>
                </a:solidFill>
                <a:latin typeface="+mn-lt"/>
              </a:defRPr>
            </a:lvl2pPr>
            <a:lvl3pPr marL="1588" indent="0">
              <a:lnSpc>
                <a:spcPts val="2900"/>
              </a:lnSpc>
              <a:spcBef>
                <a:spcPts val="0"/>
              </a:spcBef>
              <a:spcAft>
                <a:spcPts val="1800"/>
              </a:spcAft>
              <a:buNone/>
              <a:defRPr sz="2400">
                <a:solidFill>
                  <a:schemeClr val="tx2"/>
                </a:solidFill>
                <a:latin typeface="+mn-lt"/>
              </a:defRPr>
            </a:lvl3pPr>
            <a:lvl4pPr marL="1588" indent="0">
              <a:lnSpc>
                <a:spcPts val="2900"/>
              </a:lnSpc>
              <a:spcBef>
                <a:spcPts val="0"/>
              </a:spcBef>
              <a:spcAft>
                <a:spcPts val="1800"/>
              </a:spcAft>
              <a:buNone/>
              <a:defRPr sz="2400">
                <a:solidFill>
                  <a:schemeClr val="tx2"/>
                </a:solidFill>
                <a:latin typeface="+mn-lt"/>
              </a:defRPr>
            </a:lvl4pPr>
            <a:lvl5pPr marL="1588" indent="0">
              <a:lnSpc>
                <a:spcPts val="2900"/>
              </a:lnSpc>
              <a:spcBef>
                <a:spcPts val="0"/>
              </a:spcBef>
              <a:spcAft>
                <a:spcPts val="1800"/>
              </a:spcAft>
              <a:buNone/>
              <a:defRPr sz="2400">
                <a:solidFill>
                  <a:schemeClr val="tx2"/>
                </a:solidFill>
                <a:latin typeface="+mn-l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62204939"/>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lang="ru-RU" sz="1000" smtClean="0">
                <a:effectLst/>
              </a:defRPr>
            </a:lvl1pPr>
          </a:lstStyle>
          <a:p>
            <a:r>
              <a:rPr lang="ru-RU" dirty="0" smtClean="0"/>
              <a:t>Маркетинг. Полынская Г.А., 2014 г.</a:t>
            </a:r>
            <a:endParaRPr lang="ru-RU" dirty="0"/>
          </a:p>
        </p:txBody>
      </p:sp>
      <p:sp>
        <p:nvSpPr>
          <p:cNvPr id="4" name="Slide Number Placeholder 3"/>
          <p:cNvSpPr>
            <a:spLocks noGrp="1"/>
          </p:cNvSpPr>
          <p:nvPr>
            <p:ph type="sldNum" sz="quarter" idx="11"/>
          </p:nvPr>
        </p:nvSpPr>
        <p:spPr/>
        <p:txBody>
          <a:body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3311135705"/>
      </p:ext>
    </p:extLst>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itle/Subtitle 1">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76225" y="1113379"/>
            <a:ext cx="11885613" cy="517065"/>
          </a:xfrm>
        </p:spPr>
        <p:txBody>
          <a:bodyPr/>
          <a:lstStyle>
            <a:lvl1pPr marL="0" indent="0">
              <a:buNone/>
              <a:defRPr lang="en-US" sz="2400" kern="1200" spc="-69">
                <a:solidFill>
                  <a:schemeClr val="accent2"/>
                </a:solidFill>
                <a:latin typeface="+mn-lt"/>
                <a:ea typeface="+mn-ea"/>
                <a:cs typeface="+mn-cs"/>
              </a:defRPr>
            </a:lvl1pPr>
            <a:lvl2pPr marL="342872" indent="0">
              <a:buNone/>
              <a:defRPr/>
            </a:lvl2pPr>
            <a:lvl3pPr marL="571453" indent="0">
              <a:buNone/>
              <a:defRPr/>
            </a:lvl3pPr>
            <a:lvl4pPr marL="800033" indent="0">
              <a:buNone/>
              <a:defRPr/>
            </a:lvl4pPr>
            <a:lvl5pPr marL="1028614" indent="0">
              <a:buNone/>
              <a:defRPr/>
            </a:lvl5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lang="ru-RU" sz="1000" smtClean="0">
                <a:effectLst/>
              </a:defRPr>
            </a:lvl1pPr>
          </a:lstStyle>
          <a:p>
            <a:r>
              <a:rPr lang="ru-RU" dirty="0" smtClean="0"/>
              <a:t>Маркетинг. Полынская Г.А., 2014 г.</a:t>
            </a:r>
            <a:endParaRPr lang="ru-RU" dirty="0"/>
          </a:p>
        </p:txBody>
      </p:sp>
      <p:sp>
        <p:nvSpPr>
          <p:cNvPr id="4" name="Slide Number Placeholder 3"/>
          <p:cNvSpPr>
            <a:spLocks noGrp="1"/>
          </p:cNvSpPr>
          <p:nvPr>
            <p:ph type="sldNum" sz="quarter" idx="11"/>
          </p:nvPr>
        </p:nvSpPr>
        <p:spPr/>
        <p:txBody>
          <a:body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3491908367"/>
      </p:ext>
    </p:extLst>
  </p:cSld>
  <p:clrMapOvr>
    <a:masterClrMapping/>
  </p:clrMapOvr>
  <p:transition>
    <p:fade/>
  </p:transition>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Subtitle 2">
    <p:spTree>
      <p:nvGrpSpPr>
        <p:cNvPr id="1" name=""/>
        <p:cNvGrpSpPr/>
        <p:nvPr/>
      </p:nvGrpSpPr>
      <p:grpSpPr>
        <a:xfrm>
          <a:off x="0" y="0"/>
          <a:ext cx="0" cy="0"/>
          <a:chOff x="0" y="0"/>
          <a:chExt cx="0" cy="0"/>
        </a:xfrm>
      </p:grpSpPr>
      <p:sp>
        <p:nvSpPr>
          <p:cNvPr id="7" name="Text Placeholder 6"/>
          <p:cNvSpPr>
            <a:spLocks noGrp="1"/>
          </p:cNvSpPr>
          <p:nvPr>
            <p:ph type="body" sz="quarter" idx="12"/>
          </p:nvPr>
        </p:nvSpPr>
        <p:spPr>
          <a:xfrm>
            <a:off x="276225" y="1258846"/>
            <a:ext cx="11885613" cy="389850"/>
          </a:xfrm>
        </p:spPr>
        <p:txBody>
          <a:bodyPr anchor="t"/>
          <a:lstStyle>
            <a:lvl1pPr marL="0" indent="0">
              <a:lnSpc>
                <a:spcPts val="1600"/>
              </a:lnSpc>
              <a:spcBef>
                <a:spcPts val="0"/>
              </a:spcBef>
              <a:spcAft>
                <a:spcPts val="400"/>
              </a:spcAft>
              <a:buNone/>
              <a:defRPr lang="en-US" sz="1400" kern="1200" spc="-69">
                <a:solidFill>
                  <a:schemeClr val="accent4"/>
                </a:solidFill>
                <a:latin typeface="+mn-lt"/>
                <a:ea typeface="+mn-ea"/>
                <a:cs typeface="+mn-cs"/>
              </a:defRPr>
            </a:lvl1pPr>
            <a:lvl2pPr marL="342872" indent="0">
              <a:buNone/>
              <a:defRPr/>
            </a:lvl2pPr>
            <a:lvl3pPr marL="571453" indent="0">
              <a:buNone/>
              <a:defRPr/>
            </a:lvl3pPr>
            <a:lvl4pPr marL="800033" indent="0">
              <a:buNone/>
              <a:defRPr/>
            </a:lvl4pPr>
            <a:lvl5pPr marL="1028614" indent="0">
              <a:buNone/>
              <a:defRPr/>
            </a:lvl5pPr>
          </a:lstStyle>
          <a:p>
            <a:pPr lvl="0"/>
            <a:r>
              <a:rPr lang="en-US" smtClean="0"/>
              <a:t>Click to edit Master text styles</a:t>
            </a:r>
          </a:p>
        </p:txBody>
      </p:sp>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lang="ru-RU" sz="1000" smtClean="0">
                <a:effectLst/>
              </a:defRPr>
            </a:lvl1pPr>
          </a:lstStyle>
          <a:p>
            <a:r>
              <a:rPr lang="ru-RU" dirty="0" smtClean="0"/>
              <a:t>Маркетинг. Полынская Г.А., 2014 г.</a:t>
            </a:r>
            <a:endParaRPr lang="ru-RU" dirty="0"/>
          </a:p>
        </p:txBody>
      </p:sp>
      <p:sp>
        <p:nvSpPr>
          <p:cNvPr id="4" name="Slide Number Placeholder 3"/>
          <p:cNvSpPr>
            <a:spLocks noGrp="1"/>
          </p:cNvSpPr>
          <p:nvPr>
            <p:ph type="sldNum" sz="quarter" idx="11"/>
          </p:nvPr>
        </p:nvSpPr>
        <p:spPr/>
        <p:txBody>
          <a:body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273601602"/>
      </p:ext>
    </p:extLst>
  </p:cSld>
  <p:clrMapOvr>
    <a:masterClrMapping/>
  </p:clrMapOvr>
  <p:transition>
    <p:fade/>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Columns Sub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3540413"/>
            <a:ext cx="2755898" cy="2492252"/>
          </a:xfrm>
        </p:spPr>
        <p:txBody>
          <a:bodyPr wrap="square">
            <a:noAutofit/>
          </a:bodyPr>
          <a:lstStyle>
            <a:lvl1pPr marL="153976" indent="-153976">
              <a:lnSpc>
                <a:spcPts val="1900"/>
              </a:lnSpc>
              <a:spcBef>
                <a:spcPts val="0"/>
              </a:spcBef>
              <a:spcAft>
                <a:spcPts val="1200"/>
              </a:spcAft>
              <a:buClr>
                <a:schemeClr val="accent2"/>
              </a:buClr>
              <a:buSzPct val="90000"/>
              <a:buFont typeface="Wingdings 3" pitchFamily="18" charset="2"/>
              <a:buChar char="}"/>
              <a:defRPr sz="1600">
                <a:solidFill>
                  <a:schemeClr val="tx1"/>
                </a:solidFill>
                <a:latin typeface="+mn-lt"/>
              </a:defRPr>
            </a:lvl1pPr>
            <a:lvl2pPr marL="0" indent="0">
              <a:buNone/>
              <a:defRPr sz="2000"/>
            </a:lvl2pPr>
            <a:lvl3pPr marL="231756" indent="0">
              <a:buNone/>
              <a:tabLst/>
              <a:defRPr sz="2000"/>
            </a:lvl3pPr>
            <a:lvl4pPr marL="460336" indent="0">
              <a:buNone/>
              <a:defRPr/>
            </a:lvl4pPr>
            <a:lvl5pPr marL="685742" indent="0">
              <a:buNone/>
              <a:tabLst/>
              <a:defRPr/>
            </a:lvl5pPr>
          </a:lstStyle>
          <a:p>
            <a:pPr lvl="0"/>
            <a:r>
              <a:rPr lang="en-US" smtClean="0"/>
              <a:t>Click to edit Master text styles</a:t>
            </a:r>
          </a:p>
        </p:txBody>
      </p:sp>
      <p:sp>
        <p:nvSpPr>
          <p:cNvPr id="5" name="Text Placeholder 3"/>
          <p:cNvSpPr>
            <a:spLocks noGrp="1"/>
          </p:cNvSpPr>
          <p:nvPr>
            <p:ph type="body" sz="quarter" idx="11"/>
          </p:nvPr>
        </p:nvSpPr>
        <p:spPr>
          <a:xfrm>
            <a:off x="276226" y="1710047"/>
            <a:ext cx="11171587" cy="1682358"/>
          </a:xfrm>
        </p:spPr>
        <p:txBody>
          <a:bodyPr wrap="square" anchor="b">
            <a:noAutofit/>
          </a:bodyPr>
          <a:lstStyle>
            <a:lvl1pPr marL="0" indent="0">
              <a:lnSpc>
                <a:spcPts val="2800"/>
              </a:lnSpc>
              <a:spcBef>
                <a:spcPts val="0"/>
              </a:spcBef>
              <a:buClr>
                <a:schemeClr val="tx1"/>
              </a:buClr>
              <a:buFont typeface="Wingdings" pitchFamily="2" charset="2"/>
              <a:buNone/>
              <a:defRPr sz="2400">
                <a:solidFill>
                  <a:schemeClr val="tx1"/>
                </a:solidFill>
                <a:latin typeface="+mn-lt"/>
              </a:defRPr>
            </a:lvl1pPr>
            <a:lvl2pPr marL="0" indent="0">
              <a:buNone/>
              <a:defRPr sz="2000"/>
            </a:lvl2pPr>
            <a:lvl3pPr marL="231756" indent="0">
              <a:buNone/>
              <a:tabLst/>
              <a:defRPr sz="2000"/>
            </a:lvl3pPr>
            <a:lvl4pPr marL="460336" indent="0">
              <a:buNone/>
              <a:defRPr/>
            </a:lvl4pPr>
            <a:lvl5pPr marL="685742" indent="0">
              <a:buNone/>
              <a:tabLst/>
              <a:defRPr/>
            </a:lvl5pPr>
          </a:lstStyle>
          <a:p>
            <a:pPr lvl="0"/>
            <a:r>
              <a:rPr lang="en-US" smtClean="0"/>
              <a:t>Click to edit Master text styles</a:t>
            </a:r>
          </a:p>
        </p:txBody>
      </p:sp>
      <p:sp>
        <p:nvSpPr>
          <p:cNvPr id="3" name="Footer Placeholder 2"/>
          <p:cNvSpPr>
            <a:spLocks noGrp="1"/>
          </p:cNvSpPr>
          <p:nvPr>
            <p:ph type="ftr" sz="quarter" idx="12"/>
          </p:nvPr>
        </p:nvSpPr>
        <p:spPr/>
        <p:txBody>
          <a:bodyPr/>
          <a:lstStyle>
            <a:lvl1pPr>
              <a:defRPr lang="ru-RU" sz="1000" smtClean="0">
                <a:effectLst/>
              </a:defRPr>
            </a:lvl1pPr>
          </a:lstStyle>
          <a:p>
            <a:r>
              <a:rPr lang="ru-RU" dirty="0" smtClean="0"/>
              <a:t>Маркетинг. Полынская Г.А., 2014 г.</a:t>
            </a:r>
            <a:endParaRPr lang="ru-RU" dirty="0"/>
          </a:p>
        </p:txBody>
      </p:sp>
      <p:sp>
        <p:nvSpPr>
          <p:cNvPr id="6" name="Slide Number Placeholder 5"/>
          <p:cNvSpPr>
            <a:spLocks noGrp="1"/>
          </p:cNvSpPr>
          <p:nvPr>
            <p:ph type="sldNum" sz="quarter" idx="13"/>
          </p:nvPr>
        </p:nvSpPr>
        <p:spPr/>
        <p:txBody>
          <a:bodyPr/>
          <a:lstStyle/>
          <a:p>
            <a:fld id="{894E8EF0-91FF-4791-8529-F57CE0475C15}" type="slidenum">
              <a:rPr lang="en-US" smtClean="0"/>
              <a:pPr/>
              <a:t>‹#›</a:t>
            </a:fld>
            <a:endParaRPr lang="en-US" dirty="0"/>
          </a:p>
        </p:txBody>
      </p:sp>
      <p:sp>
        <p:nvSpPr>
          <p:cNvPr id="8" name="Text Placeholder 3"/>
          <p:cNvSpPr>
            <a:spLocks noGrp="1"/>
          </p:cNvSpPr>
          <p:nvPr>
            <p:ph type="body" sz="quarter" idx="14"/>
          </p:nvPr>
        </p:nvSpPr>
        <p:spPr>
          <a:xfrm>
            <a:off x="3079195" y="3540413"/>
            <a:ext cx="2755898" cy="2492252"/>
          </a:xfrm>
        </p:spPr>
        <p:txBody>
          <a:bodyPr wrap="square">
            <a:noAutofit/>
          </a:bodyPr>
          <a:lstStyle>
            <a:lvl1pPr marL="153976" indent="-153976">
              <a:lnSpc>
                <a:spcPts val="1900"/>
              </a:lnSpc>
              <a:spcBef>
                <a:spcPts val="0"/>
              </a:spcBef>
              <a:spcAft>
                <a:spcPts val="1200"/>
              </a:spcAft>
              <a:buClr>
                <a:schemeClr val="accent2"/>
              </a:buClr>
              <a:buSzPct val="90000"/>
              <a:buFont typeface="Wingdings 3" pitchFamily="18" charset="2"/>
              <a:buChar char="}"/>
              <a:defRPr sz="1600">
                <a:solidFill>
                  <a:schemeClr val="tx1"/>
                </a:solidFill>
                <a:latin typeface="+mn-lt"/>
              </a:defRPr>
            </a:lvl1pPr>
            <a:lvl2pPr marL="0" indent="0">
              <a:buNone/>
              <a:defRPr sz="2000"/>
            </a:lvl2pPr>
            <a:lvl3pPr marL="231756" indent="0">
              <a:buNone/>
              <a:tabLst/>
              <a:defRPr sz="2000"/>
            </a:lvl3pPr>
            <a:lvl4pPr marL="460336" indent="0">
              <a:buNone/>
              <a:defRPr/>
            </a:lvl4pPr>
            <a:lvl5pPr marL="685742" indent="0">
              <a:buNone/>
              <a:tabLst/>
              <a:defRPr/>
            </a:lvl5pPr>
          </a:lstStyle>
          <a:p>
            <a:pPr lvl="0"/>
            <a:r>
              <a:rPr lang="en-US" smtClean="0"/>
              <a:t>Click to edit Master text styles</a:t>
            </a:r>
          </a:p>
        </p:txBody>
      </p:sp>
      <p:sp>
        <p:nvSpPr>
          <p:cNvPr id="9" name="Text Placeholder 3"/>
          <p:cNvSpPr>
            <a:spLocks noGrp="1"/>
          </p:cNvSpPr>
          <p:nvPr>
            <p:ph type="body" sz="quarter" idx="15"/>
          </p:nvPr>
        </p:nvSpPr>
        <p:spPr>
          <a:xfrm>
            <a:off x="5883753" y="3540413"/>
            <a:ext cx="2755898" cy="2492252"/>
          </a:xfrm>
        </p:spPr>
        <p:txBody>
          <a:bodyPr wrap="square">
            <a:noAutofit/>
          </a:bodyPr>
          <a:lstStyle>
            <a:lvl1pPr marL="153976" indent="-153976">
              <a:lnSpc>
                <a:spcPts val="1900"/>
              </a:lnSpc>
              <a:spcBef>
                <a:spcPts val="0"/>
              </a:spcBef>
              <a:spcAft>
                <a:spcPts val="1200"/>
              </a:spcAft>
              <a:buClr>
                <a:schemeClr val="accent2"/>
              </a:buClr>
              <a:buSzPct val="90000"/>
              <a:buFont typeface="Wingdings 3" pitchFamily="18" charset="2"/>
              <a:buChar char="}"/>
              <a:defRPr sz="1600">
                <a:solidFill>
                  <a:schemeClr val="tx1"/>
                </a:solidFill>
                <a:latin typeface="+mn-lt"/>
              </a:defRPr>
            </a:lvl1pPr>
            <a:lvl2pPr marL="0" indent="0">
              <a:buNone/>
              <a:defRPr sz="2000"/>
            </a:lvl2pPr>
            <a:lvl3pPr marL="231756" indent="0">
              <a:buNone/>
              <a:tabLst/>
              <a:defRPr sz="2000"/>
            </a:lvl3pPr>
            <a:lvl4pPr marL="460336" indent="0">
              <a:buNone/>
              <a:defRPr/>
            </a:lvl4pPr>
            <a:lvl5pPr marL="685742" indent="0">
              <a:buNone/>
              <a:tabLst/>
              <a:defRPr/>
            </a:lvl5pPr>
          </a:lstStyle>
          <a:p>
            <a:pPr lvl="0"/>
            <a:r>
              <a:rPr lang="en-US" smtClean="0"/>
              <a:t>Click to edit Master text styles</a:t>
            </a:r>
          </a:p>
        </p:txBody>
      </p:sp>
      <p:sp>
        <p:nvSpPr>
          <p:cNvPr id="10" name="Text Placeholder 3"/>
          <p:cNvSpPr>
            <a:spLocks noGrp="1"/>
          </p:cNvSpPr>
          <p:nvPr>
            <p:ph type="body" sz="quarter" idx="16"/>
          </p:nvPr>
        </p:nvSpPr>
        <p:spPr>
          <a:xfrm>
            <a:off x="8688308" y="3540413"/>
            <a:ext cx="2755898" cy="2492252"/>
          </a:xfrm>
        </p:spPr>
        <p:txBody>
          <a:bodyPr wrap="square">
            <a:noAutofit/>
          </a:bodyPr>
          <a:lstStyle>
            <a:lvl1pPr marL="153976" indent="-153976">
              <a:lnSpc>
                <a:spcPts val="1900"/>
              </a:lnSpc>
              <a:spcBef>
                <a:spcPts val="0"/>
              </a:spcBef>
              <a:spcAft>
                <a:spcPts val="1200"/>
              </a:spcAft>
              <a:buClr>
                <a:schemeClr val="accent2"/>
              </a:buClr>
              <a:buSzPct val="90000"/>
              <a:buFont typeface="Wingdings 3" pitchFamily="18" charset="2"/>
              <a:buChar char="}"/>
              <a:defRPr sz="1600">
                <a:solidFill>
                  <a:schemeClr val="tx1"/>
                </a:solidFill>
                <a:latin typeface="+mn-lt"/>
              </a:defRPr>
            </a:lvl1pPr>
            <a:lvl2pPr marL="0" indent="0">
              <a:buNone/>
              <a:defRPr sz="2000"/>
            </a:lvl2pPr>
            <a:lvl3pPr marL="231756" indent="0">
              <a:buNone/>
              <a:tabLst/>
              <a:defRPr sz="2000"/>
            </a:lvl3pPr>
            <a:lvl4pPr marL="460336" indent="0">
              <a:buNone/>
              <a:defRPr/>
            </a:lvl4pPr>
            <a:lvl5pPr marL="685742" indent="0">
              <a:buNone/>
              <a:tabLst/>
              <a:defRPr/>
            </a:lvl5pPr>
          </a:lstStyle>
          <a:p>
            <a:pPr lvl="0"/>
            <a:r>
              <a:rPr lang="en-US" smtClean="0"/>
              <a:t>Click to edit Master text styles</a:t>
            </a:r>
          </a:p>
        </p:txBody>
      </p:sp>
    </p:spTree>
    <p:extLst>
      <p:ext uri="{BB962C8B-B14F-4D97-AF65-F5344CB8AC3E}">
        <p14:creationId xmlns:p14="http://schemas.microsoft.com/office/powerpoint/2010/main" val="3968534032"/>
      </p:ext>
    </p:extLst>
  </p:cSld>
  <p:clrMapOvr>
    <a:masterClrMapping/>
  </p:clrMapOvr>
  <p:transition>
    <p:fade/>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Columns Sub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39" y="3540413"/>
            <a:ext cx="3659186" cy="2492252"/>
          </a:xfrm>
        </p:spPr>
        <p:txBody>
          <a:bodyPr wrap="square">
            <a:noAutofit/>
          </a:bodyPr>
          <a:lstStyle>
            <a:lvl1pPr marL="153976" indent="-153976">
              <a:lnSpc>
                <a:spcPts val="2000"/>
              </a:lnSpc>
              <a:spcBef>
                <a:spcPts val="0"/>
              </a:spcBef>
              <a:spcAft>
                <a:spcPts val="1200"/>
              </a:spcAft>
              <a:buClr>
                <a:schemeClr val="accent2"/>
              </a:buClr>
              <a:buSzPct val="90000"/>
              <a:buFont typeface="Wingdings 3" pitchFamily="18" charset="2"/>
              <a:buChar char="}"/>
              <a:defRPr sz="1700">
                <a:solidFill>
                  <a:schemeClr val="tx1"/>
                </a:solidFill>
                <a:latin typeface="+mn-lt"/>
              </a:defRPr>
            </a:lvl1pPr>
            <a:lvl2pPr marL="0" indent="0">
              <a:buNone/>
              <a:defRPr sz="2000"/>
            </a:lvl2pPr>
            <a:lvl3pPr marL="231756" indent="0">
              <a:buNone/>
              <a:tabLst/>
              <a:defRPr sz="2000"/>
            </a:lvl3pPr>
            <a:lvl4pPr marL="460336" indent="0">
              <a:buNone/>
              <a:defRPr/>
            </a:lvl4pPr>
            <a:lvl5pPr marL="685742" indent="0">
              <a:buNone/>
              <a:tabLst/>
              <a:defRPr/>
            </a:lvl5pPr>
          </a:lstStyle>
          <a:p>
            <a:pPr lvl="0"/>
            <a:r>
              <a:rPr lang="en-US" smtClean="0"/>
              <a:t>Click to edit Master text styles</a:t>
            </a:r>
          </a:p>
        </p:txBody>
      </p:sp>
      <p:sp>
        <p:nvSpPr>
          <p:cNvPr id="5" name="Text Placeholder 3"/>
          <p:cNvSpPr>
            <a:spLocks noGrp="1"/>
          </p:cNvSpPr>
          <p:nvPr>
            <p:ph type="body" sz="quarter" idx="11"/>
          </p:nvPr>
        </p:nvSpPr>
        <p:spPr>
          <a:xfrm>
            <a:off x="276226" y="1710047"/>
            <a:ext cx="11171587" cy="1682358"/>
          </a:xfrm>
        </p:spPr>
        <p:txBody>
          <a:bodyPr wrap="square" anchor="b">
            <a:noAutofit/>
          </a:bodyPr>
          <a:lstStyle>
            <a:lvl1pPr marL="0" indent="0">
              <a:lnSpc>
                <a:spcPts val="2800"/>
              </a:lnSpc>
              <a:spcBef>
                <a:spcPts val="0"/>
              </a:spcBef>
              <a:buClr>
                <a:schemeClr val="tx1"/>
              </a:buClr>
              <a:buFont typeface="Wingdings" pitchFamily="2" charset="2"/>
              <a:buNone/>
              <a:defRPr sz="2400">
                <a:solidFill>
                  <a:schemeClr val="tx1"/>
                </a:solidFill>
                <a:latin typeface="+mn-lt"/>
              </a:defRPr>
            </a:lvl1pPr>
            <a:lvl2pPr marL="0" indent="0">
              <a:buNone/>
              <a:defRPr sz="2000"/>
            </a:lvl2pPr>
            <a:lvl3pPr marL="231756" indent="0">
              <a:buNone/>
              <a:tabLst/>
              <a:defRPr sz="2000"/>
            </a:lvl3pPr>
            <a:lvl4pPr marL="460336" indent="0">
              <a:buNone/>
              <a:defRPr/>
            </a:lvl4pPr>
            <a:lvl5pPr marL="685742" indent="0">
              <a:buNone/>
              <a:tabLst/>
              <a:defRPr/>
            </a:lvl5pPr>
          </a:lstStyle>
          <a:p>
            <a:pPr lvl="0"/>
            <a:r>
              <a:rPr lang="en-US" smtClean="0"/>
              <a:t>Click to edit Master text styles</a:t>
            </a:r>
          </a:p>
        </p:txBody>
      </p:sp>
      <p:sp>
        <p:nvSpPr>
          <p:cNvPr id="3" name="Footer Placeholder 2"/>
          <p:cNvSpPr>
            <a:spLocks noGrp="1"/>
          </p:cNvSpPr>
          <p:nvPr>
            <p:ph type="ftr" sz="quarter" idx="12"/>
          </p:nvPr>
        </p:nvSpPr>
        <p:spPr/>
        <p:txBody>
          <a:bodyPr/>
          <a:lstStyle>
            <a:lvl1pPr>
              <a:defRPr lang="ru-RU" sz="1000" smtClean="0">
                <a:effectLst/>
              </a:defRPr>
            </a:lvl1pPr>
          </a:lstStyle>
          <a:p>
            <a:r>
              <a:rPr lang="ru-RU" dirty="0" smtClean="0"/>
              <a:t>Маркетинг. Полынская Г.А., 2014 г.</a:t>
            </a:r>
            <a:endParaRPr lang="ru-RU" dirty="0"/>
          </a:p>
        </p:txBody>
      </p:sp>
      <p:sp>
        <p:nvSpPr>
          <p:cNvPr id="6" name="Slide Number Placeholder 5"/>
          <p:cNvSpPr>
            <a:spLocks noGrp="1"/>
          </p:cNvSpPr>
          <p:nvPr>
            <p:ph type="sldNum" sz="quarter" idx="13"/>
          </p:nvPr>
        </p:nvSpPr>
        <p:spPr/>
        <p:txBody>
          <a:bodyPr/>
          <a:lstStyle/>
          <a:p>
            <a:fld id="{894E8EF0-91FF-4791-8529-F57CE0475C15}" type="slidenum">
              <a:rPr lang="en-US" smtClean="0"/>
              <a:pPr/>
              <a:t>‹#›</a:t>
            </a:fld>
            <a:endParaRPr lang="en-US" dirty="0"/>
          </a:p>
        </p:txBody>
      </p:sp>
      <p:sp>
        <p:nvSpPr>
          <p:cNvPr id="8" name="Text Placeholder 3"/>
          <p:cNvSpPr>
            <a:spLocks noGrp="1"/>
          </p:cNvSpPr>
          <p:nvPr>
            <p:ph type="body" sz="quarter" idx="14"/>
          </p:nvPr>
        </p:nvSpPr>
        <p:spPr>
          <a:xfrm>
            <a:off x="4075734" y="3540413"/>
            <a:ext cx="3566161" cy="2492252"/>
          </a:xfrm>
        </p:spPr>
        <p:txBody>
          <a:bodyPr wrap="square">
            <a:noAutofit/>
          </a:bodyPr>
          <a:lstStyle>
            <a:lvl1pPr marL="153976" indent="-153976">
              <a:lnSpc>
                <a:spcPts val="2000"/>
              </a:lnSpc>
              <a:spcBef>
                <a:spcPts val="0"/>
              </a:spcBef>
              <a:spcAft>
                <a:spcPts val="1200"/>
              </a:spcAft>
              <a:buClr>
                <a:schemeClr val="accent2"/>
              </a:buClr>
              <a:buSzPct val="90000"/>
              <a:buFont typeface="Wingdings 3" pitchFamily="18" charset="2"/>
              <a:buChar char="}"/>
              <a:defRPr sz="1700">
                <a:solidFill>
                  <a:schemeClr val="tx1"/>
                </a:solidFill>
                <a:latin typeface="+mn-lt"/>
              </a:defRPr>
            </a:lvl1pPr>
            <a:lvl2pPr marL="0" indent="0">
              <a:buNone/>
              <a:defRPr sz="2000"/>
            </a:lvl2pPr>
            <a:lvl3pPr marL="231756" indent="0">
              <a:buNone/>
              <a:tabLst/>
              <a:defRPr sz="2000"/>
            </a:lvl3pPr>
            <a:lvl4pPr marL="460336" indent="0">
              <a:buNone/>
              <a:defRPr/>
            </a:lvl4pPr>
            <a:lvl5pPr marL="685742" indent="0">
              <a:buNone/>
              <a:tabLst/>
              <a:defRPr/>
            </a:lvl5pPr>
          </a:lstStyle>
          <a:p>
            <a:pPr lvl="0"/>
            <a:r>
              <a:rPr lang="en-US" smtClean="0"/>
              <a:t>Click to edit Master text styles</a:t>
            </a:r>
          </a:p>
        </p:txBody>
      </p:sp>
      <p:sp>
        <p:nvSpPr>
          <p:cNvPr id="9" name="Text Placeholder 3"/>
          <p:cNvSpPr>
            <a:spLocks noGrp="1"/>
          </p:cNvSpPr>
          <p:nvPr>
            <p:ph type="body" sz="quarter" idx="15"/>
          </p:nvPr>
        </p:nvSpPr>
        <p:spPr>
          <a:xfrm>
            <a:off x="7783803" y="3540413"/>
            <a:ext cx="3657600" cy="2492252"/>
          </a:xfrm>
        </p:spPr>
        <p:txBody>
          <a:bodyPr wrap="square">
            <a:noAutofit/>
          </a:bodyPr>
          <a:lstStyle>
            <a:lvl1pPr marL="153976" indent="-153976">
              <a:lnSpc>
                <a:spcPts val="2000"/>
              </a:lnSpc>
              <a:spcBef>
                <a:spcPts val="0"/>
              </a:spcBef>
              <a:spcAft>
                <a:spcPts val="1200"/>
              </a:spcAft>
              <a:buClr>
                <a:schemeClr val="accent2"/>
              </a:buClr>
              <a:buSzPct val="90000"/>
              <a:buFont typeface="Wingdings 3" pitchFamily="18" charset="2"/>
              <a:buChar char="}"/>
              <a:defRPr sz="1700">
                <a:solidFill>
                  <a:schemeClr val="tx1"/>
                </a:solidFill>
                <a:latin typeface="+mn-lt"/>
              </a:defRPr>
            </a:lvl1pPr>
            <a:lvl2pPr marL="0" indent="0">
              <a:buNone/>
              <a:defRPr sz="2000"/>
            </a:lvl2pPr>
            <a:lvl3pPr marL="231756" indent="0">
              <a:buNone/>
              <a:tabLst/>
              <a:defRPr sz="2000"/>
            </a:lvl3pPr>
            <a:lvl4pPr marL="460336" indent="0">
              <a:buNone/>
              <a:defRPr/>
            </a:lvl4pPr>
            <a:lvl5pPr marL="685742" indent="0">
              <a:buNone/>
              <a:tabLst/>
              <a:defRPr/>
            </a:lvl5pPr>
          </a:lstStyle>
          <a:p>
            <a:pPr lvl="0"/>
            <a:r>
              <a:rPr lang="en-US" smtClean="0"/>
              <a:t>Click to edit Master text styles</a:t>
            </a:r>
          </a:p>
        </p:txBody>
      </p:sp>
    </p:spTree>
    <p:extLst>
      <p:ext uri="{BB962C8B-B14F-4D97-AF65-F5344CB8AC3E}">
        <p14:creationId xmlns:p14="http://schemas.microsoft.com/office/powerpoint/2010/main" val="3956387775"/>
      </p:ext>
    </p:extLst>
  </p:cSld>
  <p:clrMapOvr>
    <a:masterClrMapping/>
  </p:clrMapOvr>
  <p:transition>
    <p:fade/>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2 Columns Sub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274640" y="3540413"/>
            <a:ext cx="5486399" cy="2492252"/>
          </a:xfrm>
        </p:spPr>
        <p:txBody>
          <a:bodyPr wrap="square">
            <a:noAutofit/>
          </a:bodyPr>
          <a:lstStyle>
            <a:lvl1pPr marL="153976" indent="-153976">
              <a:lnSpc>
                <a:spcPts val="2200"/>
              </a:lnSpc>
              <a:spcBef>
                <a:spcPts val="600"/>
              </a:spcBef>
              <a:spcAft>
                <a:spcPts val="1800"/>
              </a:spcAft>
              <a:buClr>
                <a:schemeClr val="accent2"/>
              </a:buClr>
              <a:buSzPct val="90000"/>
              <a:buFont typeface="Wingdings 3" pitchFamily="18" charset="2"/>
              <a:buChar char="}"/>
              <a:defRPr sz="1800">
                <a:solidFill>
                  <a:schemeClr val="tx1"/>
                </a:solidFill>
                <a:latin typeface="+mn-lt"/>
              </a:defRPr>
            </a:lvl1pPr>
            <a:lvl2pPr marL="0" indent="0">
              <a:buNone/>
              <a:defRPr sz="2000"/>
            </a:lvl2pPr>
            <a:lvl3pPr marL="231756" indent="0">
              <a:buNone/>
              <a:tabLst/>
              <a:defRPr sz="2000"/>
            </a:lvl3pPr>
            <a:lvl4pPr marL="460336" indent="0">
              <a:buNone/>
              <a:defRPr/>
            </a:lvl4pPr>
            <a:lvl5pPr marL="685742" indent="0">
              <a:buNone/>
              <a:tabLst/>
              <a:defRPr/>
            </a:lvl5pPr>
          </a:lstStyle>
          <a:p>
            <a:pPr lvl="0"/>
            <a:r>
              <a:rPr lang="en-US" smtClean="0"/>
              <a:t>Click to edit Master text styles</a:t>
            </a:r>
          </a:p>
        </p:txBody>
      </p:sp>
      <p:sp>
        <p:nvSpPr>
          <p:cNvPr id="5" name="Text Placeholder 3"/>
          <p:cNvSpPr>
            <a:spLocks noGrp="1"/>
          </p:cNvSpPr>
          <p:nvPr>
            <p:ph type="body" sz="quarter" idx="11"/>
          </p:nvPr>
        </p:nvSpPr>
        <p:spPr>
          <a:xfrm>
            <a:off x="276226" y="1710047"/>
            <a:ext cx="11171587" cy="1682358"/>
          </a:xfrm>
        </p:spPr>
        <p:txBody>
          <a:bodyPr wrap="square" anchor="b">
            <a:noAutofit/>
          </a:bodyPr>
          <a:lstStyle>
            <a:lvl1pPr marL="0" indent="0">
              <a:lnSpc>
                <a:spcPts val="2800"/>
              </a:lnSpc>
              <a:spcBef>
                <a:spcPts val="0"/>
              </a:spcBef>
              <a:buClr>
                <a:schemeClr val="tx1"/>
              </a:buClr>
              <a:buFont typeface="Wingdings" pitchFamily="2" charset="2"/>
              <a:buNone/>
              <a:defRPr sz="2400">
                <a:solidFill>
                  <a:schemeClr val="tx1"/>
                </a:solidFill>
                <a:latin typeface="+mn-lt"/>
              </a:defRPr>
            </a:lvl1pPr>
            <a:lvl2pPr marL="0" indent="0">
              <a:buNone/>
              <a:defRPr sz="2000"/>
            </a:lvl2pPr>
            <a:lvl3pPr marL="231756" indent="0">
              <a:buNone/>
              <a:tabLst/>
              <a:defRPr sz="2000"/>
            </a:lvl3pPr>
            <a:lvl4pPr marL="460336" indent="0">
              <a:buNone/>
              <a:defRPr/>
            </a:lvl4pPr>
            <a:lvl5pPr marL="685742" indent="0">
              <a:buNone/>
              <a:tabLst/>
              <a:defRPr/>
            </a:lvl5pPr>
          </a:lstStyle>
          <a:p>
            <a:pPr lvl="0"/>
            <a:r>
              <a:rPr lang="en-US" smtClean="0"/>
              <a:t>Click to edit Master text styles</a:t>
            </a:r>
          </a:p>
        </p:txBody>
      </p:sp>
      <p:sp>
        <p:nvSpPr>
          <p:cNvPr id="3" name="Footer Placeholder 2"/>
          <p:cNvSpPr>
            <a:spLocks noGrp="1"/>
          </p:cNvSpPr>
          <p:nvPr>
            <p:ph type="ftr" sz="quarter" idx="12"/>
          </p:nvPr>
        </p:nvSpPr>
        <p:spPr/>
        <p:txBody>
          <a:bodyPr/>
          <a:lstStyle>
            <a:lvl1pPr>
              <a:defRPr lang="ru-RU" sz="1000" smtClean="0">
                <a:effectLst/>
              </a:defRPr>
            </a:lvl1pPr>
          </a:lstStyle>
          <a:p>
            <a:r>
              <a:rPr lang="ru-RU" dirty="0" smtClean="0"/>
              <a:t>Маркетинг. Полынская Г.А., 2014 г.</a:t>
            </a:r>
            <a:endParaRPr lang="ru-RU" dirty="0"/>
          </a:p>
        </p:txBody>
      </p:sp>
      <p:sp>
        <p:nvSpPr>
          <p:cNvPr id="6" name="Slide Number Placeholder 5"/>
          <p:cNvSpPr>
            <a:spLocks noGrp="1"/>
          </p:cNvSpPr>
          <p:nvPr>
            <p:ph type="sldNum" sz="quarter" idx="13"/>
          </p:nvPr>
        </p:nvSpPr>
        <p:spPr/>
        <p:txBody>
          <a:bodyPr/>
          <a:lstStyle/>
          <a:p>
            <a:fld id="{894E8EF0-91FF-4791-8529-F57CE0475C15}" type="slidenum">
              <a:rPr lang="en-US" smtClean="0"/>
              <a:pPr/>
              <a:t>‹#›</a:t>
            </a:fld>
            <a:endParaRPr lang="en-US" dirty="0"/>
          </a:p>
        </p:txBody>
      </p:sp>
      <p:sp>
        <p:nvSpPr>
          <p:cNvPr id="8" name="Text Placeholder 3"/>
          <p:cNvSpPr>
            <a:spLocks noGrp="1"/>
          </p:cNvSpPr>
          <p:nvPr>
            <p:ph type="body" sz="quarter" idx="14"/>
          </p:nvPr>
        </p:nvSpPr>
        <p:spPr>
          <a:xfrm>
            <a:off x="5952035" y="3540413"/>
            <a:ext cx="5486400" cy="2492252"/>
          </a:xfrm>
        </p:spPr>
        <p:txBody>
          <a:bodyPr wrap="square">
            <a:noAutofit/>
          </a:bodyPr>
          <a:lstStyle>
            <a:lvl1pPr marL="153976" indent="-153976">
              <a:lnSpc>
                <a:spcPts val="2200"/>
              </a:lnSpc>
              <a:spcBef>
                <a:spcPts val="600"/>
              </a:spcBef>
              <a:spcAft>
                <a:spcPts val="1800"/>
              </a:spcAft>
              <a:buClr>
                <a:schemeClr val="accent2"/>
              </a:buClr>
              <a:buSzPct val="90000"/>
              <a:buFont typeface="Wingdings 3" pitchFamily="18" charset="2"/>
              <a:buChar char="}"/>
              <a:defRPr sz="1800">
                <a:solidFill>
                  <a:schemeClr val="tx1"/>
                </a:solidFill>
                <a:latin typeface="+mn-lt"/>
              </a:defRPr>
            </a:lvl1pPr>
            <a:lvl2pPr marL="0" indent="0">
              <a:buNone/>
              <a:defRPr sz="2000"/>
            </a:lvl2pPr>
            <a:lvl3pPr marL="231756" indent="0">
              <a:buNone/>
              <a:tabLst/>
              <a:defRPr sz="2000"/>
            </a:lvl3pPr>
            <a:lvl4pPr marL="460336" indent="0">
              <a:buNone/>
              <a:defRPr/>
            </a:lvl4pPr>
            <a:lvl5pPr marL="685742" indent="0">
              <a:buNone/>
              <a:tabLst/>
              <a:defRPr/>
            </a:lvl5pPr>
          </a:lstStyle>
          <a:p>
            <a:pPr lvl="0"/>
            <a:r>
              <a:rPr lang="en-US" smtClean="0"/>
              <a:t>Click to edit Master text styles</a:t>
            </a:r>
          </a:p>
        </p:txBody>
      </p:sp>
    </p:spTree>
    <p:extLst>
      <p:ext uri="{BB962C8B-B14F-4D97-AF65-F5344CB8AC3E}">
        <p14:creationId xmlns:p14="http://schemas.microsoft.com/office/powerpoint/2010/main" val="3460574398"/>
      </p:ext>
    </p:extLst>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amp;  Non-bullete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274638" y="1212850"/>
            <a:ext cx="11887200" cy="2025170"/>
          </a:xfrm>
        </p:spPr>
        <p:txBody>
          <a:bodyPr/>
          <a:lstStyle>
            <a:lvl1pPr marL="0" indent="0">
              <a:buNone/>
              <a:defRPr>
                <a:solidFill>
                  <a:schemeClr val="tx1"/>
                </a:solidFill>
              </a:defRPr>
            </a:lvl1pPr>
            <a:lvl2pPr marL="0" indent="0">
              <a:buFontTx/>
              <a:buNone/>
              <a:defRPr sz="2000"/>
            </a:lvl2pPr>
            <a:lvl3pPr marL="228581" indent="0">
              <a:buNone/>
              <a:defRPr/>
            </a:lvl3pPr>
            <a:lvl4pPr marL="457162" indent="0">
              <a:buNone/>
              <a:defRPr/>
            </a:lvl4pPr>
            <a:lvl5pPr marL="685742" indent="0">
              <a:buNone/>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11"/>
          </p:nvPr>
        </p:nvSpPr>
        <p:spPr/>
        <p:txBody>
          <a:bodyPr/>
          <a:lstStyle>
            <a:lvl1pPr>
              <a:defRPr lang="ru-RU" sz="1000" smtClean="0">
                <a:effectLst/>
              </a:defRPr>
            </a:lvl1pPr>
          </a:lstStyle>
          <a:p>
            <a:r>
              <a:rPr lang="ru-RU" dirty="0" smtClean="0"/>
              <a:t>Маркетинг. Полынская Г.А., 2014 г.</a:t>
            </a:r>
            <a:endParaRPr lang="ru-RU" dirty="0"/>
          </a:p>
        </p:txBody>
      </p:sp>
      <p:sp>
        <p:nvSpPr>
          <p:cNvPr id="4" name="Slide Number Placeholder 3"/>
          <p:cNvSpPr>
            <a:spLocks noGrp="1"/>
          </p:cNvSpPr>
          <p:nvPr>
            <p:ph type="sldNum" sz="quarter" idx="12"/>
          </p:nvPr>
        </p:nvSpPr>
        <p:spPr/>
        <p:txBody>
          <a:body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2174816850"/>
      </p:ext>
    </p:extLst>
  </p:cSld>
  <p:clrMapOvr>
    <a:masterClrMapping/>
  </p:clrMapOvr>
  <p:transition>
    <p:fade/>
  </p:transition>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ext and Char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lvl1pPr>
              <a:defRPr lang="ru-RU" sz="1000" smtClean="0">
                <a:effectLst/>
              </a:defRPr>
            </a:lvl1pPr>
          </a:lstStyle>
          <a:p>
            <a:r>
              <a:rPr lang="ru-RU" dirty="0" smtClean="0"/>
              <a:t>Маркетинг. Полынская Г.А., 2014 г.</a:t>
            </a:r>
            <a:endParaRPr lang="ru-RU" dirty="0"/>
          </a:p>
        </p:txBody>
      </p:sp>
      <p:sp>
        <p:nvSpPr>
          <p:cNvPr id="4" name="Slide Number Placeholder 3"/>
          <p:cNvSpPr>
            <a:spLocks noGrp="1"/>
          </p:cNvSpPr>
          <p:nvPr>
            <p:ph type="sldNum" sz="quarter" idx="11"/>
          </p:nvPr>
        </p:nvSpPr>
        <p:spPr/>
        <p:txBody>
          <a:bodyPr/>
          <a:lstStyle/>
          <a:p>
            <a:fld id="{894E8EF0-91FF-4791-8529-F57CE0475C15}" type="slidenum">
              <a:rPr lang="en-US" smtClean="0">
                <a:solidFill>
                  <a:srgbClr val="68217A"/>
                </a:solidFill>
              </a:rPr>
              <a:pPr/>
              <a:t>‹#›</a:t>
            </a:fld>
            <a:endParaRPr lang="en-US" dirty="0">
              <a:solidFill>
                <a:srgbClr val="68217A"/>
              </a:solidFill>
            </a:endParaRPr>
          </a:p>
        </p:txBody>
      </p:sp>
      <p:sp>
        <p:nvSpPr>
          <p:cNvPr id="7" name="Text Placeholder 6"/>
          <p:cNvSpPr>
            <a:spLocks noGrp="1"/>
          </p:cNvSpPr>
          <p:nvPr>
            <p:ph type="body" sz="quarter" idx="13" hasCustomPrompt="1"/>
          </p:nvPr>
        </p:nvSpPr>
        <p:spPr>
          <a:xfrm>
            <a:off x="278606" y="1214440"/>
            <a:ext cx="5484813" cy="4567237"/>
          </a:xfrm>
        </p:spPr>
        <p:txBody>
          <a:bodyPr>
            <a:noAutofit/>
          </a:bodyPr>
          <a:lstStyle>
            <a:lvl1pPr marL="0" indent="0">
              <a:spcBef>
                <a:spcPts val="2400"/>
              </a:spcBef>
              <a:buNone/>
              <a:defRPr>
                <a:solidFill>
                  <a:schemeClr val="accent1"/>
                </a:solidFill>
              </a:defRPr>
            </a:lvl1pPr>
            <a:lvl2pPr marL="0" indent="0">
              <a:buNone/>
              <a:defRPr/>
            </a:lvl2pPr>
          </a:lstStyle>
          <a:p>
            <a:pPr lvl="0"/>
            <a:r>
              <a:rPr lang="en-US" smtClean="0"/>
              <a:t>Click to edit text</a:t>
            </a:r>
          </a:p>
          <a:p>
            <a:pPr lvl="1"/>
            <a:r>
              <a:rPr lang="en-US" smtClean="0"/>
              <a:t>Second level</a:t>
            </a:r>
          </a:p>
        </p:txBody>
      </p:sp>
    </p:spTree>
    <p:extLst>
      <p:ext uri="{BB962C8B-B14F-4D97-AF65-F5344CB8AC3E}">
        <p14:creationId xmlns:p14="http://schemas.microsoft.com/office/powerpoint/2010/main" val="2107034889"/>
      </p:ext>
    </p:extLst>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Title and Content 1">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2"/>
            <a:ext cx="11887200" cy="2092881"/>
          </a:xfrm>
        </p:spPr>
        <p:txBody>
          <a:bodyP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2" name="Footer Placeholder 1"/>
          <p:cNvSpPr>
            <a:spLocks noGrp="1"/>
          </p:cNvSpPr>
          <p:nvPr>
            <p:ph type="ftr" sz="quarter" idx="11"/>
          </p:nvPr>
        </p:nvSpPr>
        <p:spPr/>
        <p:txBody>
          <a:bodyPr/>
          <a:lstStyle>
            <a:lvl1pPr>
              <a:defRPr lang="ru-RU" sz="1000" smtClean="0">
                <a:effectLst/>
              </a:defRPr>
            </a:lvl1pPr>
          </a:lstStyle>
          <a:p>
            <a:r>
              <a:rPr lang="ru-RU" dirty="0" smtClean="0"/>
              <a:t>Маркетинг. Полынская Г.А., 2014 г.</a:t>
            </a:r>
            <a:endParaRPr lang="ru-RU" dirty="0"/>
          </a:p>
        </p:txBody>
      </p:sp>
      <p:sp>
        <p:nvSpPr>
          <p:cNvPr id="3" name="Slide Number Placeholder 2"/>
          <p:cNvSpPr>
            <a:spLocks noGrp="1"/>
          </p:cNvSpPr>
          <p:nvPr>
            <p:ph type="sldNum" sz="quarter" idx="12"/>
          </p:nvPr>
        </p:nvSpPr>
        <p:spPr/>
        <p:txBody>
          <a:body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2229941979"/>
      </p:ext>
    </p:extLst>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1_Title 1 Large Tile Text">
    <p:bg>
      <p:bgPr>
        <a:solidFill>
          <a:schemeClr val="bg1"/>
        </a:solidFill>
        <a:effectLst/>
      </p:bgPr>
    </p:bg>
    <p:spTree>
      <p:nvGrpSpPr>
        <p:cNvPr id="1" name=""/>
        <p:cNvGrpSpPr/>
        <p:nvPr/>
      </p:nvGrpSpPr>
      <p:grpSpPr>
        <a:xfrm>
          <a:off x="0" y="0"/>
          <a:ext cx="0" cy="0"/>
          <a:chOff x="0" y="0"/>
          <a:chExt cx="0" cy="0"/>
        </a:xfrm>
      </p:grpSpPr>
      <p:pic>
        <p:nvPicPr>
          <p:cNvPr id="10" name="Picture 9" descr="MSB09_Tifany_002a.jpg"/>
          <p:cNvPicPr>
            <a:picLocks noChangeAspect="1"/>
          </p:cNvPicPr>
          <p:nvPr/>
        </p:nvPicPr>
        <p:blipFill rotWithShape="1">
          <a:blip r:embed="rId2">
            <a:extLst>
              <a:ext uri="{28A0092B-C50C-407E-A947-70E740481C1C}">
                <a14:useLocalDpi xmlns:a14="http://schemas.microsoft.com/office/drawing/2010/main" val="0"/>
              </a:ext>
            </a:extLst>
          </a:blip>
          <a:srcRect l="15219" t="583" r="659" b="3815"/>
          <a:stretch/>
        </p:blipFill>
        <p:spPr>
          <a:xfrm>
            <a:off x="1" y="-1"/>
            <a:ext cx="12436475" cy="6994526"/>
          </a:xfrm>
          <a:prstGeom prst="rect">
            <a:avLst/>
          </a:prstGeom>
        </p:spPr>
      </p:pic>
      <p:sp>
        <p:nvSpPr>
          <p:cNvPr id="7" name="Text Placeholder 6"/>
          <p:cNvSpPr>
            <a:spLocks noGrp="1"/>
          </p:cNvSpPr>
          <p:nvPr>
            <p:ph type="body" sz="quarter" idx="16" hasCustomPrompt="1"/>
          </p:nvPr>
        </p:nvSpPr>
        <p:spPr>
          <a:xfrm>
            <a:off x="10325102" y="4886327"/>
            <a:ext cx="1835149" cy="1828201"/>
          </a:xfrm>
          <a:solidFill>
            <a:schemeClr val="accent2"/>
          </a:solidFill>
        </p:spPr>
        <p:txBody>
          <a:bodyPr lIns="182880" tIns="164592" rIns="45720" bIns="45720">
            <a:noAutofit/>
          </a:bodyPr>
          <a:lstStyle>
            <a:lvl1pPr marL="0" indent="0">
              <a:buNone/>
              <a:defRPr sz="3500" baseline="0">
                <a:solidFill>
                  <a:schemeClr val="bg1"/>
                </a:solidFill>
                <a:latin typeface="+mj-lt"/>
              </a:defRPr>
            </a:lvl1pPr>
            <a:lvl2pPr marL="342872" indent="0">
              <a:buNone/>
              <a:defRPr>
                <a:solidFill>
                  <a:schemeClr val="bg1"/>
                </a:solidFill>
              </a:defRPr>
            </a:lvl2pPr>
            <a:lvl3pPr marL="571453" indent="0">
              <a:buNone/>
              <a:defRPr>
                <a:solidFill>
                  <a:schemeClr val="bg1"/>
                </a:solidFill>
              </a:defRPr>
            </a:lvl3pPr>
            <a:lvl4pPr marL="800033" indent="0">
              <a:buNone/>
              <a:defRPr>
                <a:solidFill>
                  <a:schemeClr val="bg1"/>
                </a:solidFill>
              </a:defRPr>
            </a:lvl4pPr>
            <a:lvl5pPr marL="1028614" indent="0">
              <a:buNone/>
              <a:defRPr>
                <a:solidFill>
                  <a:schemeClr val="bg1"/>
                </a:solidFill>
              </a:defRPr>
            </a:lvl5pPr>
          </a:lstStyle>
          <a:p>
            <a:pPr lvl="0"/>
            <a:r>
              <a:rPr lang="en-US" smtClean="0"/>
              <a:t>Group Name</a:t>
            </a:r>
          </a:p>
        </p:txBody>
      </p:sp>
      <p:sp>
        <p:nvSpPr>
          <p:cNvPr id="13" name="Footer Placeholder 12"/>
          <p:cNvSpPr>
            <a:spLocks noGrp="1"/>
          </p:cNvSpPr>
          <p:nvPr>
            <p:ph type="ftr" sz="quarter" idx="17"/>
          </p:nvPr>
        </p:nvSpPr>
        <p:spPr>
          <a:xfrm>
            <a:off x="276225" y="6448627"/>
            <a:ext cx="4466599" cy="371475"/>
          </a:xfrm>
        </p:spPr>
        <p:txBody>
          <a:bodyPr/>
          <a:lstStyle>
            <a:lvl1pPr>
              <a:defRPr lang="ru-RU" sz="1000" smtClean="0">
                <a:effectLst/>
              </a:defRPr>
            </a:lvl1pPr>
          </a:lstStyle>
          <a:p>
            <a:r>
              <a:rPr lang="ru-RU" dirty="0" smtClean="0"/>
              <a:t>Маркетинг. Полынская Г.А., 2014 г.</a:t>
            </a:r>
            <a:endParaRPr lang="ru-RU" dirty="0"/>
          </a:p>
        </p:txBody>
      </p:sp>
      <p:sp>
        <p:nvSpPr>
          <p:cNvPr id="14" name="Slide Number Placeholder 13"/>
          <p:cNvSpPr>
            <a:spLocks noGrp="1"/>
          </p:cNvSpPr>
          <p:nvPr>
            <p:ph type="sldNum" sz="quarter" idx="18"/>
          </p:nvPr>
        </p:nvSpPr>
        <p:spPr>
          <a:xfrm>
            <a:off x="5404840" y="6448627"/>
            <a:ext cx="356198" cy="371475"/>
          </a:xfrm>
        </p:spPr>
        <p:txBody>
          <a:bodyPr/>
          <a:lstStyle>
            <a:lvl1pPr>
              <a:defRPr>
                <a:solidFill>
                  <a:schemeClr val="bg1"/>
                </a:solidFill>
              </a:defRPr>
            </a:lvl1pPr>
          </a:lstStyle>
          <a:p>
            <a:fld id="{894E8EF0-91FF-4791-8529-F57CE0475C15}" type="slidenum">
              <a:rPr lang="en-US" smtClean="0"/>
              <a:pPr/>
              <a:t>‹#›</a:t>
            </a:fld>
            <a:endParaRPr lang="en-US" dirty="0"/>
          </a:p>
        </p:txBody>
      </p:sp>
      <p:sp>
        <p:nvSpPr>
          <p:cNvPr id="9" name="Title 1"/>
          <p:cNvSpPr>
            <a:spLocks noGrp="1"/>
          </p:cNvSpPr>
          <p:nvPr>
            <p:ph type="title" hasCustomPrompt="1"/>
          </p:nvPr>
        </p:nvSpPr>
        <p:spPr>
          <a:xfrm>
            <a:off x="4842669" y="2120122"/>
            <a:ext cx="7316788" cy="2766205"/>
          </a:xfrm>
          <a:solidFill>
            <a:srgbClr val="FFFFFF"/>
          </a:solidFill>
        </p:spPr>
        <p:txBody>
          <a:bodyPr lIns="146304" tIns="146304" rIns="146304" bIns="109728" anchor="t" anchorCtr="0"/>
          <a:lstStyle>
            <a:lvl1pPr>
              <a:defRPr sz="2000" spc="-40" baseline="0">
                <a:solidFill>
                  <a:schemeClr val="accent1"/>
                </a:solidFill>
                <a:latin typeface="+mn-lt"/>
              </a:defRPr>
            </a:lvl1pPr>
          </a:lstStyle>
          <a:p>
            <a:r>
              <a:rPr lang="en-US" smtClean="0"/>
              <a:t>Insert Subtitle</a:t>
            </a:r>
            <a:endParaRPr lang="en-US" dirty="0"/>
          </a:p>
        </p:txBody>
      </p:sp>
      <p:sp>
        <p:nvSpPr>
          <p:cNvPr id="3" name="Text Placeholder 2"/>
          <p:cNvSpPr>
            <a:spLocks noGrp="1"/>
          </p:cNvSpPr>
          <p:nvPr>
            <p:ph type="body" sz="quarter" idx="14" hasCustomPrompt="1"/>
          </p:nvPr>
        </p:nvSpPr>
        <p:spPr>
          <a:xfrm>
            <a:off x="4842669" y="2492689"/>
            <a:ext cx="7316788" cy="1154034"/>
          </a:xfrm>
        </p:spPr>
        <p:txBody>
          <a:bodyPr/>
          <a:lstStyle>
            <a:lvl1pPr marL="0" indent="0">
              <a:spcBef>
                <a:spcPts val="0"/>
              </a:spcBef>
              <a:buNone/>
              <a:defRPr sz="6999">
                <a:solidFill>
                  <a:schemeClr val="accent1"/>
                </a:solidFill>
                <a:latin typeface="+mj-lt"/>
              </a:defRPr>
            </a:lvl1pPr>
          </a:lstStyle>
          <a:p>
            <a:pPr lvl="0"/>
            <a:r>
              <a:rPr lang="en-US" smtClean="0"/>
              <a:t>Insert Title</a:t>
            </a:r>
            <a:endParaRPr lang="en-US" dirty="0"/>
          </a:p>
        </p:txBody>
      </p:sp>
      <p:sp>
        <p:nvSpPr>
          <p:cNvPr id="5" name="Text Placeholder 4"/>
          <p:cNvSpPr>
            <a:spLocks noGrp="1"/>
          </p:cNvSpPr>
          <p:nvPr>
            <p:ph type="body" sz="quarter" idx="15" hasCustomPrompt="1"/>
          </p:nvPr>
        </p:nvSpPr>
        <p:spPr>
          <a:xfrm>
            <a:off x="4839420" y="4021412"/>
            <a:ext cx="7322419" cy="461665"/>
          </a:xfrm>
        </p:spPr>
        <p:txBody>
          <a:bodyPr/>
          <a:lstStyle>
            <a:lvl1pPr marL="0" indent="0">
              <a:buNone/>
              <a:defRPr sz="2000">
                <a:solidFill>
                  <a:schemeClr val="accent1"/>
                </a:solidFill>
                <a:latin typeface="+mn-lt"/>
              </a:defRPr>
            </a:lvl1pPr>
            <a:lvl2pPr marL="342872" indent="0">
              <a:buNone/>
              <a:defRPr>
                <a:solidFill>
                  <a:schemeClr val="accent1"/>
                </a:solidFill>
              </a:defRPr>
            </a:lvl2pPr>
            <a:lvl3pPr marL="571453" indent="0">
              <a:buNone/>
              <a:defRPr>
                <a:solidFill>
                  <a:schemeClr val="accent1"/>
                </a:solidFill>
              </a:defRPr>
            </a:lvl3pPr>
            <a:lvl4pPr marL="800033" indent="0">
              <a:buNone/>
              <a:defRPr>
                <a:solidFill>
                  <a:schemeClr val="accent1"/>
                </a:solidFill>
              </a:defRPr>
            </a:lvl4pPr>
            <a:lvl5pPr marL="1028614" indent="0">
              <a:buNone/>
              <a:defRPr>
                <a:solidFill>
                  <a:schemeClr val="accent1"/>
                </a:solidFill>
              </a:defRPr>
            </a:lvl5pPr>
          </a:lstStyle>
          <a:p>
            <a:pPr lvl="0"/>
            <a:r>
              <a:rPr lang="en-US" smtClean="0"/>
              <a:t>Presenter Name, Title</a:t>
            </a:r>
          </a:p>
        </p:txBody>
      </p:sp>
      <p:pic>
        <p:nvPicPr>
          <p:cNvPr id="15" name="Picture 6" descr="Vector logo (emblem) &amp;Vcy;&amp;ycy;&amp;scy;&amp;shcy;&amp;iecy;&amp;jcy; &amp;shcy;&amp;kcy;&amp;ocy;&amp;lcy;&amp;ycy; &amp;ecy;&amp;kcy;&amp;ocy;&amp;ncy;&amp;ocy;&amp;mcy;&amp;icy;&amp;kcy;&amp;icy; (&amp;ncy;&amp;acy;&amp;tscy;&amp;icy;&amp;ocy;&amp;ncy;&amp;acy;&amp;lcy;&amp;softcy;&amp;ncy;&amp;ycy;&amp;jcy; &amp;icy;&amp;scy;…"/>
          <p:cNvPicPr>
            <a:picLocks noChangeAspect="1" noChangeArrowheads="1"/>
          </p:cNvPicPr>
          <p:nvPr userDrawn="1"/>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10447387" y="341420"/>
            <a:ext cx="1067833" cy="1067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44976"/>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le and Content 2">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2126195"/>
            <a:ext cx="11887200" cy="2092881"/>
          </a:xfrm>
        </p:spPr>
        <p:txBody>
          <a:bodyPr>
            <a:spAutoFit/>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itle 5"/>
          <p:cNvSpPr>
            <a:spLocks noGrp="1"/>
          </p:cNvSpPr>
          <p:nvPr>
            <p:ph type="title"/>
          </p:nvPr>
        </p:nvSpPr>
        <p:spPr/>
        <p:txBody>
          <a:bodyPr/>
          <a:lstStyle/>
          <a:p>
            <a:r>
              <a:rPr lang="en-US" smtClean="0"/>
              <a:t>Click to edit Master title style</a:t>
            </a:r>
            <a:endParaRPr lang="en-US"/>
          </a:p>
        </p:txBody>
      </p:sp>
      <p:sp>
        <p:nvSpPr>
          <p:cNvPr id="2" name="Footer Placeholder 1"/>
          <p:cNvSpPr>
            <a:spLocks noGrp="1"/>
          </p:cNvSpPr>
          <p:nvPr>
            <p:ph type="ftr" sz="quarter" idx="11"/>
          </p:nvPr>
        </p:nvSpPr>
        <p:spPr/>
        <p:txBody>
          <a:bodyPr/>
          <a:lstStyle>
            <a:lvl1pPr>
              <a:defRPr lang="ru-RU" sz="1000" smtClean="0">
                <a:effectLst/>
              </a:defRPr>
            </a:lvl1pPr>
          </a:lstStyle>
          <a:p>
            <a:r>
              <a:rPr lang="ru-RU" dirty="0" smtClean="0"/>
              <a:t>Маркетинг. Полынская Г.А., 2014 г.</a:t>
            </a:r>
            <a:endParaRPr lang="ru-RU" dirty="0"/>
          </a:p>
        </p:txBody>
      </p:sp>
      <p:sp>
        <p:nvSpPr>
          <p:cNvPr id="3" name="Slide Number Placeholder 2"/>
          <p:cNvSpPr>
            <a:spLocks noGrp="1"/>
          </p:cNvSpPr>
          <p:nvPr>
            <p:ph type="sldNum" sz="quarter" idx="12"/>
          </p:nvPr>
        </p:nvSpPr>
        <p:spPr/>
        <p:txBody>
          <a:body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2956141890"/>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oll question">
    <p:spTree>
      <p:nvGrpSpPr>
        <p:cNvPr id="1" name=""/>
        <p:cNvGrpSpPr/>
        <p:nvPr/>
      </p:nvGrpSpPr>
      <p:grpSpPr>
        <a:xfrm>
          <a:off x="0" y="0"/>
          <a:ext cx="0" cy="0"/>
          <a:chOff x="0" y="0"/>
          <a:chExt cx="0" cy="0"/>
        </a:xfrm>
      </p:grpSpPr>
      <p:sp>
        <p:nvSpPr>
          <p:cNvPr id="4" name="Text Placeholder 3"/>
          <p:cNvSpPr>
            <a:spLocks noGrp="1"/>
          </p:cNvSpPr>
          <p:nvPr>
            <p:ph type="body" sz="quarter" idx="10"/>
          </p:nvPr>
        </p:nvSpPr>
        <p:spPr>
          <a:xfrm>
            <a:off x="274638" y="1212851"/>
            <a:ext cx="11887200" cy="1046440"/>
          </a:xfrm>
        </p:spPr>
        <p:txBody>
          <a:bodyPr>
            <a:spAutoFit/>
          </a:bodyPr>
          <a:lstStyle>
            <a:lvl1pPr marL="0" indent="0">
              <a:buNone/>
              <a:defRPr sz="2800">
                <a:solidFill>
                  <a:schemeClr val="tx1"/>
                </a:solidFill>
                <a:latin typeface="+mn-lt"/>
              </a:defRPr>
            </a:lvl1pPr>
            <a:lvl2pPr marL="534944" indent="-457162">
              <a:buFont typeface="+mj-lt"/>
              <a:buAutoNum type="arabicPeriod"/>
              <a:defRPr sz="2800">
                <a:solidFill>
                  <a:schemeClr val="tx1"/>
                </a:solidFill>
                <a:latin typeface="+mn-lt"/>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smtClean="0"/>
              <a:t>Click to edit Master text styles</a:t>
            </a:r>
          </a:p>
          <a:p>
            <a:pPr lvl="1"/>
            <a:r>
              <a:rPr lang="en-US" dirty="0" smtClean="0"/>
              <a:t>Second level</a:t>
            </a:r>
          </a:p>
        </p:txBody>
      </p:sp>
      <p:sp>
        <p:nvSpPr>
          <p:cNvPr id="6" name="Title 5"/>
          <p:cNvSpPr>
            <a:spLocks noGrp="1"/>
          </p:cNvSpPr>
          <p:nvPr>
            <p:ph type="title"/>
          </p:nvPr>
        </p:nvSpPr>
        <p:spPr/>
        <p:txBody>
          <a:bodyPr/>
          <a:lstStyle/>
          <a:p>
            <a:r>
              <a:rPr lang="en-US" smtClean="0"/>
              <a:t>Click to edit Master title style</a:t>
            </a:r>
            <a:endParaRPr lang="en-US"/>
          </a:p>
        </p:txBody>
      </p:sp>
      <p:sp>
        <p:nvSpPr>
          <p:cNvPr id="2" name="Footer Placeholder 1"/>
          <p:cNvSpPr>
            <a:spLocks noGrp="1"/>
          </p:cNvSpPr>
          <p:nvPr>
            <p:ph type="ftr" sz="quarter" idx="11"/>
          </p:nvPr>
        </p:nvSpPr>
        <p:spPr/>
        <p:txBody>
          <a:bodyPr/>
          <a:lstStyle>
            <a:lvl1pPr>
              <a:defRPr lang="ru-RU" sz="1000" smtClean="0">
                <a:effectLst/>
              </a:defRPr>
            </a:lvl1pPr>
          </a:lstStyle>
          <a:p>
            <a:r>
              <a:rPr lang="ru-RU" dirty="0" smtClean="0"/>
              <a:t>Маркетинг. Полынская Г.А., 2014 г.</a:t>
            </a:r>
            <a:endParaRPr lang="ru-RU" dirty="0"/>
          </a:p>
        </p:txBody>
      </p:sp>
      <p:sp>
        <p:nvSpPr>
          <p:cNvPr id="3" name="Slide Number Placeholder 2"/>
          <p:cNvSpPr>
            <a:spLocks noGrp="1"/>
          </p:cNvSpPr>
          <p:nvPr>
            <p:ph type="sldNum" sz="quarter" idx="12"/>
          </p:nvPr>
        </p:nvSpPr>
        <p:spPr/>
        <p:txBody>
          <a:body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1712238072"/>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Q&amp;A Slide 1">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lang="ru-RU" sz="1000" smtClean="0">
                <a:effectLst/>
              </a:defRPr>
            </a:lvl1pPr>
          </a:lstStyle>
          <a:p>
            <a:r>
              <a:rPr lang="ru-RU" dirty="0" smtClean="0"/>
              <a:t>Маркетинг. Полынская Г.А., 2014 г.</a:t>
            </a:r>
            <a:endParaRPr lang="ru-RU" dirty="0"/>
          </a:p>
        </p:txBody>
      </p:sp>
      <p:sp>
        <p:nvSpPr>
          <p:cNvPr id="4" name="Slide Number Placeholder 3"/>
          <p:cNvSpPr>
            <a:spLocks noGrp="1"/>
          </p:cNvSpPr>
          <p:nvPr>
            <p:ph type="sldNum" sz="quarter" idx="11"/>
          </p:nvPr>
        </p:nvSpPr>
        <p:spPr/>
        <p:txBody>
          <a:bodyPr/>
          <a:lstStyle/>
          <a:p>
            <a:fld id="{894E8EF0-91FF-4791-8529-F57CE0475C15}" type="slidenum">
              <a:rPr lang="en-US" smtClean="0"/>
              <a:pPr/>
              <a:t>‹#›</a:t>
            </a:fld>
            <a:endParaRPr lang="en-US" dirty="0"/>
          </a:p>
        </p:txBody>
      </p:sp>
      <p:sp>
        <p:nvSpPr>
          <p:cNvPr id="6" name="Text Placeholder 6"/>
          <p:cNvSpPr>
            <a:spLocks noGrp="1"/>
          </p:cNvSpPr>
          <p:nvPr>
            <p:ph type="body" sz="quarter" idx="12"/>
          </p:nvPr>
        </p:nvSpPr>
        <p:spPr>
          <a:xfrm>
            <a:off x="276226" y="2157414"/>
            <a:ext cx="11183938" cy="2159566"/>
          </a:xfrm>
        </p:spPr>
        <p:txBody>
          <a:bodyPr/>
          <a:lstStyle>
            <a:lvl1pPr marL="0" indent="0">
              <a:lnSpc>
                <a:spcPts val="2400"/>
              </a:lnSpc>
              <a:spcBef>
                <a:spcPts val="600"/>
              </a:spcBef>
              <a:buNone/>
              <a:tabLst/>
              <a:defRPr sz="2400" b="1">
                <a:latin typeface="Segoe UI Semibold" pitchFamily="34" charset="0"/>
              </a:defRPr>
            </a:lvl1pPr>
            <a:lvl2pPr marL="0" indent="0">
              <a:lnSpc>
                <a:spcPts val="2500"/>
              </a:lnSpc>
              <a:spcBef>
                <a:spcPts val="600"/>
              </a:spcBef>
              <a:spcAft>
                <a:spcPts val="2400"/>
              </a:spcAft>
              <a:buNone/>
              <a:defRPr sz="2349"/>
            </a:lvl2pPr>
            <a:lvl3pPr marL="169848" indent="-169848">
              <a:lnSpc>
                <a:spcPts val="2100"/>
              </a:lnSpc>
              <a:spcBef>
                <a:spcPts val="0"/>
              </a:spcBef>
              <a:spcAft>
                <a:spcPts val="600"/>
              </a:spcAft>
              <a:buSzPct val="70000"/>
              <a:buFont typeface="Wingdings 3" pitchFamily="18" charset="2"/>
              <a:buChar char="}"/>
              <a:defRPr sz="1800"/>
            </a:lvl3pPr>
            <a:lvl4pPr marL="169848" indent="-169848">
              <a:lnSpc>
                <a:spcPts val="2100"/>
              </a:lnSpc>
              <a:spcBef>
                <a:spcPts val="0"/>
              </a:spcBef>
              <a:spcAft>
                <a:spcPts val="600"/>
              </a:spcAft>
              <a:buSzPct val="70000"/>
              <a:buFont typeface="Wingdings 3" pitchFamily="18" charset="2"/>
              <a:buChar char="}"/>
              <a:defRPr sz="1800"/>
            </a:lvl4pPr>
            <a:lvl5pPr marL="169848" indent="-169848">
              <a:lnSpc>
                <a:spcPts val="2100"/>
              </a:lnSpc>
              <a:spcBef>
                <a:spcPts val="0"/>
              </a:spcBef>
              <a:spcAft>
                <a:spcPts val="600"/>
              </a:spcAft>
              <a:buSzPct val="70000"/>
              <a:buFont typeface="Wingdings 3" pitchFamily="18" charset="2"/>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0322879"/>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amp;A Slid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lang="ru-RU" sz="1000" smtClean="0">
                <a:effectLst/>
              </a:defRPr>
            </a:lvl1pPr>
          </a:lstStyle>
          <a:p>
            <a:r>
              <a:rPr lang="ru-RU" dirty="0" smtClean="0"/>
              <a:t>Маркетинг. Полынская Г.А., 2014 г.</a:t>
            </a:r>
            <a:endParaRPr lang="ru-RU" dirty="0"/>
          </a:p>
        </p:txBody>
      </p:sp>
      <p:sp>
        <p:nvSpPr>
          <p:cNvPr id="4" name="Slide Number Placeholder 3"/>
          <p:cNvSpPr>
            <a:spLocks noGrp="1"/>
          </p:cNvSpPr>
          <p:nvPr>
            <p:ph type="sldNum" sz="quarter" idx="11"/>
          </p:nvPr>
        </p:nvSpPr>
        <p:spPr/>
        <p:txBody>
          <a:bodyPr/>
          <a:lstStyle/>
          <a:p>
            <a:fld id="{894E8EF0-91FF-4791-8529-F57CE0475C15}" type="slidenum">
              <a:rPr lang="en-US" smtClean="0"/>
              <a:pPr/>
              <a:t>‹#›</a:t>
            </a:fld>
            <a:endParaRPr lang="en-US" dirty="0"/>
          </a:p>
        </p:txBody>
      </p:sp>
      <p:sp>
        <p:nvSpPr>
          <p:cNvPr id="6" name="Text Placeholder 6"/>
          <p:cNvSpPr>
            <a:spLocks noGrp="1"/>
          </p:cNvSpPr>
          <p:nvPr>
            <p:ph type="body" sz="quarter" idx="12"/>
          </p:nvPr>
        </p:nvSpPr>
        <p:spPr>
          <a:xfrm>
            <a:off x="276227" y="2157415"/>
            <a:ext cx="5484812" cy="2018501"/>
          </a:xfrm>
        </p:spPr>
        <p:txBody>
          <a:bodyPr/>
          <a:lstStyle>
            <a:lvl1pPr marL="0" indent="0">
              <a:lnSpc>
                <a:spcPts val="2800"/>
              </a:lnSpc>
              <a:spcBef>
                <a:spcPts val="1200"/>
              </a:spcBef>
              <a:buNone/>
              <a:tabLst/>
              <a:defRPr sz="2400" b="1">
                <a:solidFill>
                  <a:schemeClr val="accent2"/>
                </a:solidFill>
                <a:latin typeface="Segoe UI Semibold" pitchFamily="34" charset="0"/>
              </a:defRPr>
            </a:lvl1pPr>
            <a:lvl2pPr marL="0" indent="0">
              <a:lnSpc>
                <a:spcPts val="2200"/>
              </a:lnSpc>
              <a:spcBef>
                <a:spcPts val="1200"/>
              </a:spcBef>
              <a:spcAft>
                <a:spcPts val="600"/>
              </a:spcAft>
              <a:buNone/>
              <a:defRPr sz="1800">
                <a:latin typeface="+mn-lt"/>
              </a:defRPr>
            </a:lvl2pPr>
            <a:lvl3pPr marL="169848" indent="-169848">
              <a:lnSpc>
                <a:spcPts val="2100"/>
              </a:lnSpc>
              <a:spcBef>
                <a:spcPts val="0"/>
              </a:spcBef>
              <a:spcAft>
                <a:spcPts val="600"/>
              </a:spcAft>
              <a:buSzPct val="70000"/>
              <a:buFont typeface="Wingdings 3" pitchFamily="18" charset="2"/>
              <a:buChar char="}"/>
              <a:defRPr sz="1600"/>
            </a:lvl3pPr>
            <a:lvl4pPr marL="169848" indent="-169848">
              <a:lnSpc>
                <a:spcPts val="2100"/>
              </a:lnSpc>
              <a:spcBef>
                <a:spcPts val="0"/>
              </a:spcBef>
              <a:spcAft>
                <a:spcPts val="600"/>
              </a:spcAft>
              <a:buSzPct val="70000"/>
              <a:buFont typeface="Wingdings 3" pitchFamily="18" charset="2"/>
              <a:buChar char="}"/>
              <a:defRPr sz="1600"/>
            </a:lvl4pPr>
            <a:lvl5pPr marL="169848" indent="-169848">
              <a:lnSpc>
                <a:spcPts val="2100"/>
              </a:lnSpc>
              <a:spcBef>
                <a:spcPts val="0"/>
              </a:spcBef>
              <a:spcAft>
                <a:spcPts val="600"/>
              </a:spcAft>
              <a:buSzPct val="70000"/>
              <a:buFont typeface="Wingdings 3" pitchFamily="18" charset="2"/>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Text Placeholder 6"/>
          <p:cNvSpPr>
            <a:spLocks noGrp="1"/>
          </p:cNvSpPr>
          <p:nvPr>
            <p:ph type="body" sz="quarter" idx="13"/>
          </p:nvPr>
        </p:nvSpPr>
        <p:spPr>
          <a:xfrm>
            <a:off x="6331402" y="2157415"/>
            <a:ext cx="5484812" cy="2018501"/>
          </a:xfrm>
        </p:spPr>
        <p:txBody>
          <a:bodyPr/>
          <a:lstStyle>
            <a:lvl1pPr marL="0" indent="0">
              <a:lnSpc>
                <a:spcPts val="2800"/>
              </a:lnSpc>
              <a:spcBef>
                <a:spcPts val="1200"/>
              </a:spcBef>
              <a:buNone/>
              <a:tabLst/>
              <a:defRPr sz="2400" b="1">
                <a:solidFill>
                  <a:schemeClr val="accent2"/>
                </a:solidFill>
                <a:latin typeface="Segoe UI Semibold" pitchFamily="34" charset="0"/>
              </a:defRPr>
            </a:lvl1pPr>
            <a:lvl2pPr marL="0" indent="0">
              <a:lnSpc>
                <a:spcPts val="2200"/>
              </a:lnSpc>
              <a:spcBef>
                <a:spcPts val="1200"/>
              </a:spcBef>
              <a:spcAft>
                <a:spcPts val="600"/>
              </a:spcAft>
              <a:buNone/>
              <a:defRPr sz="1800">
                <a:latin typeface="+mn-lt"/>
              </a:defRPr>
            </a:lvl2pPr>
            <a:lvl3pPr marL="169848" indent="-169848">
              <a:lnSpc>
                <a:spcPts val="2100"/>
              </a:lnSpc>
              <a:spcBef>
                <a:spcPts val="0"/>
              </a:spcBef>
              <a:spcAft>
                <a:spcPts val="600"/>
              </a:spcAft>
              <a:buSzPct val="70000"/>
              <a:buFont typeface="Wingdings 3" pitchFamily="18" charset="2"/>
              <a:buChar char="}"/>
              <a:defRPr sz="1600"/>
            </a:lvl3pPr>
            <a:lvl4pPr marL="169848" indent="-169848">
              <a:lnSpc>
                <a:spcPts val="2100"/>
              </a:lnSpc>
              <a:spcBef>
                <a:spcPts val="0"/>
              </a:spcBef>
              <a:spcAft>
                <a:spcPts val="600"/>
              </a:spcAft>
              <a:buSzPct val="70000"/>
              <a:buFont typeface="Wingdings 3" pitchFamily="18" charset="2"/>
              <a:buChar char="}"/>
              <a:defRPr sz="1600"/>
            </a:lvl4pPr>
            <a:lvl5pPr marL="169848" indent="-169848">
              <a:lnSpc>
                <a:spcPts val="2100"/>
              </a:lnSpc>
              <a:spcBef>
                <a:spcPts val="0"/>
              </a:spcBef>
              <a:spcAft>
                <a:spcPts val="600"/>
              </a:spcAft>
              <a:buSzPct val="70000"/>
              <a:buFont typeface="Wingdings 3" pitchFamily="18" charset="2"/>
              <a:buChar cha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59102236"/>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Developer Code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Slide for Developer Code</a:t>
            </a:r>
            <a:endParaRPr lang="en-US" dirty="0"/>
          </a:p>
        </p:txBody>
      </p:sp>
      <p:sp>
        <p:nvSpPr>
          <p:cNvPr id="3" name="Rectangle 2"/>
          <p:cNvSpPr/>
          <p:nvPr/>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5" fontAlgn="base">
              <a:spcBef>
                <a:spcPct val="0"/>
              </a:spcBef>
              <a:spcAft>
                <a:spcPct val="0"/>
              </a:spcAft>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
        <p:nvSpPr>
          <p:cNvPr id="5" name="Text Placeholder 4"/>
          <p:cNvSpPr>
            <a:spLocks noGrp="1"/>
          </p:cNvSpPr>
          <p:nvPr>
            <p:ph type="body" sz="quarter" idx="10"/>
          </p:nvPr>
        </p:nvSpPr>
        <p:spPr>
          <a:xfrm>
            <a:off x="274639" y="1221157"/>
            <a:ext cx="11887199" cy="1995931"/>
          </a:xfrm>
        </p:spPr>
        <p:txBody>
          <a:bodyPr/>
          <a:lstStyle>
            <a:lvl1pPr marL="0" indent="0">
              <a:buNone/>
              <a:defRPr sz="3300">
                <a:gradFill>
                  <a:gsLst>
                    <a:gs pos="1250">
                      <a:srgbClr val="000000"/>
                    </a:gs>
                    <a:gs pos="100000">
                      <a:srgbClr val="000000"/>
                    </a:gs>
                  </a:gsLst>
                  <a:lin ang="5400000" scaled="0"/>
                </a:gradFill>
                <a:latin typeface="Consolas" pitchFamily="49" charset="0"/>
                <a:cs typeface="Consolas" pitchFamily="49" charset="0"/>
              </a:defRPr>
            </a:lvl1pPr>
            <a:lvl2pPr marL="346524" indent="0">
              <a:buNone/>
              <a:defRPr>
                <a:gradFill>
                  <a:gsLst>
                    <a:gs pos="1250">
                      <a:srgbClr val="000000"/>
                    </a:gs>
                    <a:gs pos="100000">
                      <a:srgbClr val="000000"/>
                    </a:gs>
                  </a:gsLst>
                  <a:lin ang="5400000" scaled="0"/>
                </a:gradFill>
                <a:latin typeface="Consolas" pitchFamily="49" charset="0"/>
                <a:cs typeface="Consolas" pitchFamily="49" charset="0"/>
              </a:defRPr>
            </a:lvl2pPr>
            <a:lvl3pPr marL="584559" indent="0">
              <a:buNone/>
              <a:defRPr>
                <a:gradFill>
                  <a:gsLst>
                    <a:gs pos="1250">
                      <a:srgbClr val="000000"/>
                    </a:gs>
                    <a:gs pos="100000">
                      <a:srgbClr val="000000"/>
                    </a:gs>
                  </a:gsLst>
                  <a:lin ang="5400000" scaled="0"/>
                </a:gradFill>
                <a:latin typeface="Consolas" pitchFamily="49" charset="0"/>
                <a:cs typeface="Consolas" pitchFamily="49" charset="0"/>
              </a:defRPr>
            </a:lvl3pPr>
            <a:lvl4pPr marL="814495" indent="0">
              <a:buNone/>
              <a:defRPr>
                <a:gradFill>
                  <a:gsLst>
                    <a:gs pos="1250">
                      <a:srgbClr val="000000"/>
                    </a:gs>
                    <a:gs pos="100000">
                      <a:srgbClr val="000000"/>
                    </a:gs>
                  </a:gsLst>
                  <a:lin ang="5400000" scaled="0"/>
                </a:gradFill>
                <a:latin typeface="Consolas" pitchFamily="49" charset="0"/>
                <a:cs typeface="Consolas" pitchFamily="49" charset="0"/>
              </a:defRPr>
            </a:lvl4pPr>
            <a:lvl5pPr marL="1050910" indent="0">
              <a:buNone/>
              <a:defRPr>
                <a:gradFill>
                  <a:gsLst>
                    <a:gs pos="1250">
                      <a:srgbClr val="000000"/>
                    </a:gs>
                    <a:gs pos="100000">
                      <a:srgbClr val="000000"/>
                    </a:gs>
                  </a:gsLst>
                  <a:lin ang="5400000" scaled="0"/>
                </a:gradFill>
                <a:latin typeface="Consolas" pitchFamily="49" charset="0"/>
                <a:cs typeface="Consolas" pitchFamily="49"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Footer Placeholder 3"/>
          <p:cNvSpPr>
            <a:spLocks noGrp="1"/>
          </p:cNvSpPr>
          <p:nvPr>
            <p:ph type="ftr" sz="quarter" idx="11"/>
          </p:nvPr>
        </p:nvSpPr>
        <p:spPr/>
        <p:txBody>
          <a:bodyPr/>
          <a:lstStyle/>
          <a:p>
            <a:r>
              <a:rPr lang="en-US" smtClean="0"/>
              <a:t>Microsoft Confidential. For internal use only.</a:t>
            </a:r>
            <a:endParaRPr lang="en-US" dirty="0"/>
          </a:p>
        </p:txBody>
      </p:sp>
      <p:sp>
        <p:nvSpPr>
          <p:cNvPr id="6" name="Slide Number Placeholder 5"/>
          <p:cNvSpPr>
            <a:spLocks noGrp="1"/>
          </p:cNvSpPr>
          <p:nvPr>
            <p:ph type="sldNum" sz="quarter" idx="12"/>
          </p:nvPr>
        </p:nvSpPr>
        <p:spPr/>
        <p:txBody>
          <a:bodyPr/>
          <a:lstStyle/>
          <a:p>
            <a:fld id="{894E8EF0-91FF-4791-8529-F57CE0475C15}" type="slidenum">
              <a:rPr lang="en-US" smtClean="0"/>
              <a:pPr/>
              <a:t>‹#›</a:t>
            </a:fld>
            <a:endParaRPr lang="en-US" dirty="0"/>
          </a:p>
        </p:txBody>
      </p:sp>
      <p:sp>
        <p:nvSpPr>
          <p:cNvPr id="7" name="Rectangle 6"/>
          <p:cNvSpPr/>
          <p:nvPr userDrawn="1"/>
        </p:nvSpPr>
        <p:spPr bwMode="hidden">
          <a:xfrm>
            <a:off x="2" y="1212849"/>
            <a:ext cx="12436475" cy="5781676"/>
          </a:xfrm>
          <a:prstGeom prst="rect">
            <a:avLst/>
          </a:prstGeom>
          <a:solidFill>
            <a:srgbClr val="FFFFFF"/>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46639" tIns="46639" rIns="46639" bIns="46639" numCol="1" spcCol="0" rtlCol="0" fromWordArt="0" anchor="ctr" anchorCtr="0" forceAA="0" compatLnSpc="1">
            <a:prstTxWarp prst="textNoShape">
              <a:avLst/>
            </a:prstTxWarp>
            <a:noAutofit/>
          </a:bodyPr>
          <a:lstStyle/>
          <a:p>
            <a:pPr algn="ctr" defTabSz="932395" fontAlgn="base">
              <a:spcBef>
                <a:spcPct val="0"/>
              </a:spcBef>
              <a:spcAft>
                <a:spcPct val="0"/>
              </a:spcAft>
            </a:pPr>
            <a:endParaRPr lang="en-US" sz="1800" dirty="0" smtClean="0">
              <a:gradFill>
                <a:gsLst>
                  <a:gs pos="0">
                    <a:srgbClr val="FFFFFF"/>
                  </a:gs>
                  <a:gs pos="100000">
                    <a:srgbClr val="FFFFFF"/>
                  </a:gs>
                </a:gsLst>
                <a:lin ang="5400000" scaled="0"/>
              </a:gradFill>
              <a:ea typeface="Segoe UI" pitchFamily="34" charset="0"/>
              <a:cs typeface="Segoe UI" pitchFamily="34" charset="0"/>
            </a:endParaRPr>
          </a:p>
        </p:txBody>
      </p:sp>
    </p:spTree>
    <p:extLst>
      <p:ext uri="{BB962C8B-B14F-4D97-AF65-F5344CB8AC3E}">
        <p14:creationId xmlns:p14="http://schemas.microsoft.com/office/powerpoint/2010/main" val="1562577389"/>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Full Frame Photo">
    <p:spTree>
      <p:nvGrpSpPr>
        <p:cNvPr id="1" name=""/>
        <p:cNvGrpSpPr/>
        <p:nvPr/>
      </p:nvGrpSpPr>
      <p:grpSpPr>
        <a:xfrm>
          <a:off x="0" y="0"/>
          <a:ext cx="0" cy="0"/>
          <a:chOff x="0" y="0"/>
          <a:chExt cx="0" cy="0"/>
        </a:xfrm>
      </p:grpSpPr>
      <p:sp>
        <p:nvSpPr>
          <p:cNvPr id="9" name="Picture Placeholder 8"/>
          <p:cNvSpPr>
            <a:spLocks noGrp="1"/>
          </p:cNvSpPr>
          <p:nvPr>
            <p:ph type="pic" sz="quarter" idx="17" hasCustomPrompt="1"/>
          </p:nvPr>
        </p:nvSpPr>
        <p:spPr>
          <a:xfrm>
            <a:off x="1" y="-1"/>
            <a:ext cx="12436475" cy="6994525"/>
          </a:xfrm>
        </p:spPr>
        <p:txBody>
          <a:bodyPr anchor="ctr">
            <a:noAutofit/>
          </a:bodyPr>
          <a:lstStyle>
            <a:lvl1pPr marL="0" indent="0" algn="ctr">
              <a:buNone/>
              <a:defRPr baseline="0"/>
            </a:lvl1pPr>
          </a:lstStyle>
          <a:p>
            <a:r>
              <a:rPr lang="en-US" dirty="0" smtClean="0"/>
              <a:t>Click to insert picture</a:t>
            </a:r>
            <a:endParaRPr lang="en-US" dirty="0"/>
          </a:p>
        </p:txBody>
      </p:sp>
      <p:sp>
        <p:nvSpPr>
          <p:cNvPr id="2" name="Footer Placeholder 1"/>
          <p:cNvSpPr>
            <a:spLocks noGrp="1"/>
          </p:cNvSpPr>
          <p:nvPr>
            <p:ph type="ftr" sz="quarter" idx="10"/>
          </p:nvPr>
        </p:nvSpPr>
        <p:spPr/>
        <p:txBody>
          <a:bodyPr/>
          <a:lstStyle>
            <a:lvl1pPr>
              <a:defRPr lang="ru-RU" sz="1000" smtClean="0">
                <a:effectLst/>
              </a:defRPr>
            </a:lvl1pPr>
          </a:lstStyle>
          <a:p>
            <a:r>
              <a:rPr lang="ru-RU" dirty="0" smtClean="0"/>
              <a:t>Маркетинг. Полынская Г.А., 2014 г.</a:t>
            </a:r>
            <a:endParaRPr lang="ru-RU" dirty="0"/>
          </a:p>
        </p:txBody>
      </p:sp>
      <p:sp>
        <p:nvSpPr>
          <p:cNvPr id="3" name="Slide Number Placeholder 2"/>
          <p:cNvSpPr>
            <a:spLocks noGrp="1"/>
          </p:cNvSpPr>
          <p:nvPr>
            <p:ph type="sldNum" sz="quarter" idx="11"/>
          </p:nvPr>
        </p:nvSpPr>
        <p:spPr/>
        <p:txBody>
          <a:bodyPr/>
          <a:lstStyle/>
          <a:p>
            <a:fld id="{894E8EF0-91FF-4791-8529-F57CE0475C15}" type="slidenum">
              <a:rPr lang="en-US" smtClean="0"/>
              <a:pPr/>
              <a:t>‹#›</a:t>
            </a:fld>
            <a:endParaRPr lang="en-US" dirty="0"/>
          </a:p>
        </p:txBody>
      </p:sp>
      <p:sp>
        <p:nvSpPr>
          <p:cNvPr id="7" name="Text Placeholder 6"/>
          <p:cNvSpPr>
            <a:spLocks noGrp="1"/>
          </p:cNvSpPr>
          <p:nvPr>
            <p:ph type="body" sz="quarter" idx="16" hasCustomPrompt="1"/>
          </p:nvPr>
        </p:nvSpPr>
        <p:spPr>
          <a:xfrm>
            <a:off x="316662" y="247385"/>
            <a:ext cx="2743200" cy="2743200"/>
          </a:xfrm>
          <a:solidFill>
            <a:srgbClr val="00BBF1">
              <a:alpha val="89020"/>
            </a:srgbClr>
          </a:solidFill>
        </p:spPr>
        <p:txBody>
          <a:bodyPr>
            <a:noAutofit/>
          </a:bodyPr>
          <a:lstStyle>
            <a:lvl1pPr marL="0" indent="0">
              <a:buNone/>
              <a:defRPr sz="4000" baseline="0">
                <a:solidFill>
                  <a:schemeClr val="bg1"/>
                </a:solidFill>
                <a:latin typeface="+mj-lt"/>
              </a:defRPr>
            </a:lvl1pPr>
            <a:lvl2pPr marL="342872" indent="0">
              <a:buNone/>
              <a:defRPr>
                <a:solidFill>
                  <a:schemeClr val="bg1"/>
                </a:solidFill>
              </a:defRPr>
            </a:lvl2pPr>
            <a:lvl3pPr marL="571453" indent="0">
              <a:buNone/>
              <a:defRPr>
                <a:solidFill>
                  <a:schemeClr val="bg1"/>
                </a:solidFill>
              </a:defRPr>
            </a:lvl3pPr>
            <a:lvl4pPr marL="800033" indent="0">
              <a:buNone/>
              <a:defRPr>
                <a:solidFill>
                  <a:schemeClr val="bg1"/>
                </a:solidFill>
              </a:defRPr>
            </a:lvl4pPr>
            <a:lvl5pPr marL="1028614" indent="0">
              <a:buNone/>
              <a:defRPr>
                <a:solidFill>
                  <a:schemeClr val="bg1"/>
                </a:solidFill>
              </a:defRPr>
            </a:lvl5pPr>
          </a:lstStyle>
          <a:p>
            <a:pPr lvl="0"/>
            <a:r>
              <a:rPr lang="en-US" dirty="0" smtClean="0"/>
              <a:t>Group Name</a:t>
            </a:r>
          </a:p>
        </p:txBody>
      </p:sp>
    </p:spTree>
    <p:extLst>
      <p:ext uri="{BB962C8B-B14F-4D97-AF65-F5344CB8AC3E}">
        <p14:creationId xmlns:p14="http://schemas.microsoft.com/office/powerpoint/2010/main" val="2189526804"/>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Section Title Accent Color 1">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4"/>
            <a:ext cx="11887200" cy="1831975"/>
          </a:xfrm>
          <a:noFill/>
        </p:spPr>
        <p:txBody>
          <a:bodyPr tIns="109728" bIns="109728"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Footer Placeholder 2"/>
          <p:cNvSpPr>
            <a:spLocks noGrp="1"/>
          </p:cNvSpPr>
          <p:nvPr>
            <p:ph type="ftr" sz="quarter" idx="10"/>
          </p:nvPr>
        </p:nvSpPr>
        <p:spPr/>
        <p:txBody>
          <a:bodyPr/>
          <a:lstStyle>
            <a:lvl1pPr>
              <a:defRPr>
                <a:solidFill>
                  <a:schemeClr val="tx2"/>
                </a:solidFill>
              </a:defRPr>
            </a:lvl1pPr>
          </a:lstStyle>
          <a:p>
            <a:r>
              <a:rPr lang="ru-RU" dirty="0" smtClean="0"/>
              <a:t>Маркетинг. Полынская Г</a:t>
            </a:r>
            <a:r>
              <a:rPr lang="en-US" dirty="0" smtClean="0"/>
              <a:t>.</a:t>
            </a:r>
            <a:r>
              <a:rPr lang="ru-RU" dirty="0" smtClean="0"/>
              <a:t>А., 2014 г.</a:t>
            </a:r>
            <a:endParaRPr lang="en-US" dirty="0"/>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407535725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ection Title Accent Color 2">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4"/>
            <a:ext cx="11887200" cy="1831975"/>
          </a:xfrm>
          <a:noFill/>
        </p:spPr>
        <p:txBody>
          <a:bodyPr tIns="109728" bIns="109728"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Footer Placeholder 2"/>
          <p:cNvSpPr>
            <a:spLocks noGrp="1"/>
          </p:cNvSpPr>
          <p:nvPr>
            <p:ph type="ftr" sz="quarter" idx="10"/>
          </p:nvPr>
        </p:nvSpPr>
        <p:spPr/>
        <p:txBody>
          <a:bodyPr/>
          <a:lstStyle>
            <a:lvl1pPr>
              <a:defRPr>
                <a:solidFill>
                  <a:schemeClr val="tx2"/>
                </a:solidFill>
              </a:defRPr>
            </a:lvl1pPr>
          </a:lstStyle>
          <a:p>
            <a:r>
              <a:rPr lang="ru-RU" dirty="0" smtClean="0"/>
              <a:t>Маркетинг. Полынская Г</a:t>
            </a:r>
            <a:r>
              <a:rPr lang="en-US" dirty="0" smtClean="0"/>
              <a:t>.</a:t>
            </a:r>
            <a:r>
              <a:rPr lang="ru-RU" dirty="0" smtClean="0"/>
              <a:t>А., 2014 г.</a:t>
            </a:r>
            <a:endParaRPr lang="en-US" dirty="0"/>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7625369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Section Title Accent Color 3">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4"/>
            <a:ext cx="11887200" cy="1831975"/>
          </a:xfrm>
          <a:noFill/>
        </p:spPr>
        <p:txBody>
          <a:bodyPr tIns="109728" bIns="109728"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Footer Placeholder 2"/>
          <p:cNvSpPr>
            <a:spLocks noGrp="1"/>
          </p:cNvSpPr>
          <p:nvPr>
            <p:ph type="ftr" sz="quarter" idx="10"/>
          </p:nvPr>
        </p:nvSpPr>
        <p:spPr/>
        <p:txBody>
          <a:bodyPr/>
          <a:lstStyle>
            <a:lvl1pPr>
              <a:defRPr>
                <a:solidFill>
                  <a:schemeClr val="tx2"/>
                </a:solidFill>
              </a:defRPr>
            </a:lvl1pPr>
          </a:lstStyle>
          <a:p>
            <a:r>
              <a:rPr lang="ru-RU" dirty="0" smtClean="0"/>
              <a:t>Маркетинг. Полынская Г</a:t>
            </a:r>
            <a:r>
              <a:rPr lang="en-US" dirty="0" smtClean="0"/>
              <a:t>.</a:t>
            </a:r>
            <a:r>
              <a:rPr lang="ru-RU" dirty="0" smtClean="0"/>
              <a:t>А., 2014 г.</a:t>
            </a:r>
            <a:endParaRPr lang="en-US" dirty="0"/>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247227168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Section Title Accent Color 4">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4"/>
            <a:ext cx="11887200" cy="1831975"/>
          </a:xfrm>
          <a:noFill/>
        </p:spPr>
        <p:txBody>
          <a:bodyPr tIns="109728" bIns="109728"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Footer Placeholder 2"/>
          <p:cNvSpPr>
            <a:spLocks noGrp="1"/>
          </p:cNvSpPr>
          <p:nvPr>
            <p:ph type="ftr" sz="quarter" idx="10"/>
          </p:nvPr>
        </p:nvSpPr>
        <p:spPr/>
        <p:txBody>
          <a:bodyPr/>
          <a:lstStyle>
            <a:lvl1pPr>
              <a:defRPr>
                <a:solidFill>
                  <a:schemeClr val="tx2"/>
                </a:solidFill>
              </a:defRPr>
            </a:lvl1pPr>
          </a:lstStyle>
          <a:p>
            <a:r>
              <a:rPr lang="ru-RU" dirty="0" smtClean="0"/>
              <a:t>Маркетинг. Полынская Г</a:t>
            </a:r>
            <a:r>
              <a:rPr lang="en-US" dirty="0" smtClean="0"/>
              <a:t>.</a:t>
            </a:r>
            <a:r>
              <a:rPr lang="ru-RU" dirty="0" smtClean="0"/>
              <a:t>А., 2014 г.</a:t>
            </a:r>
            <a:endParaRPr lang="en-US" dirty="0"/>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1783907697"/>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2">
    <p:bg>
      <p:bgPr>
        <a:solidFill>
          <a:schemeClr val="accent5"/>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76225" y="6448627"/>
            <a:ext cx="4466599" cy="371475"/>
          </a:xfrm>
        </p:spPr>
        <p:txBody>
          <a:bodyPr/>
          <a:lstStyle>
            <a:lvl1pPr>
              <a:defRPr lang="ru-RU" sz="1000" smtClean="0">
                <a:effectLst/>
              </a:defRPr>
            </a:lvl1pPr>
          </a:lstStyle>
          <a:p>
            <a:r>
              <a:rPr lang="ru-RU" dirty="0" smtClean="0"/>
              <a:t>Маркетинг. Полынская Г.А., 2014 г.</a:t>
            </a:r>
            <a:endParaRPr lang="ru-RU" dirty="0"/>
          </a:p>
        </p:txBody>
      </p:sp>
      <p:sp>
        <p:nvSpPr>
          <p:cNvPr id="4" name="Slide Number Placeholder 3"/>
          <p:cNvSpPr>
            <a:spLocks noGrp="1"/>
          </p:cNvSpPr>
          <p:nvPr>
            <p:ph type="sldNum" sz="quarter" idx="11"/>
          </p:nvPr>
        </p:nvSpPr>
        <p:spPr>
          <a:xfrm>
            <a:off x="5404840" y="6448627"/>
            <a:ext cx="356198" cy="371475"/>
          </a:xfrm>
        </p:spPr>
        <p:txBody>
          <a:bodyPr/>
          <a:lstStyle>
            <a:lvl1pPr>
              <a:defRPr>
                <a:solidFill>
                  <a:schemeClr val="bg1"/>
                </a:solidFill>
              </a:defRPr>
            </a:lvl1pPr>
          </a:lstStyle>
          <a:p>
            <a:fld id="{894E8EF0-91FF-4791-8529-F57CE0475C15}" type="slidenum">
              <a:rPr lang="en-US" smtClean="0"/>
              <a:pPr/>
              <a:t>‹#›</a:t>
            </a:fld>
            <a:endParaRPr lang="en-US" dirty="0"/>
          </a:p>
        </p:txBody>
      </p:sp>
      <p:sp>
        <p:nvSpPr>
          <p:cNvPr id="12" name="Text Placeholder 6"/>
          <p:cNvSpPr>
            <a:spLocks noGrp="1"/>
          </p:cNvSpPr>
          <p:nvPr>
            <p:ph type="body" sz="quarter" idx="16" hasCustomPrompt="1"/>
          </p:nvPr>
        </p:nvSpPr>
        <p:spPr>
          <a:xfrm>
            <a:off x="10325102" y="4886327"/>
            <a:ext cx="1835149" cy="1828201"/>
          </a:xfrm>
          <a:solidFill>
            <a:schemeClr val="accent1"/>
          </a:solidFill>
        </p:spPr>
        <p:txBody>
          <a:bodyPr>
            <a:noAutofit/>
          </a:bodyPr>
          <a:lstStyle>
            <a:lvl1pPr marL="0" indent="0">
              <a:buNone/>
              <a:defRPr sz="2000" baseline="0">
                <a:solidFill>
                  <a:schemeClr val="bg1"/>
                </a:solidFill>
                <a:latin typeface="+mn-lt"/>
              </a:defRPr>
            </a:lvl1pPr>
            <a:lvl2pPr marL="342872" indent="0">
              <a:buNone/>
              <a:defRPr>
                <a:solidFill>
                  <a:schemeClr val="bg1"/>
                </a:solidFill>
              </a:defRPr>
            </a:lvl2pPr>
            <a:lvl3pPr marL="571453" indent="0">
              <a:buNone/>
              <a:defRPr>
                <a:solidFill>
                  <a:schemeClr val="bg1"/>
                </a:solidFill>
              </a:defRPr>
            </a:lvl3pPr>
            <a:lvl4pPr marL="800033" indent="0">
              <a:buNone/>
              <a:defRPr>
                <a:solidFill>
                  <a:schemeClr val="bg1"/>
                </a:solidFill>
              </a:defRPr>
            </a:lvl4pPr>
            <a:lvl5pPr marL="1028614" indent="0">
              <a:buNone/>
              <a:defRPr>
                <a:solidFill>
                  <a:schemeClr val="bg1"/>
                </a:solidFill>
              </a:defRPr>
            </a:lvl5pPr>
          </a:lstStyle>
          <a:p>
            <a:pPr lvl="0"/>
            <a:r>
              <a:rPr lang="en-US" smtClean="0"/>
              <a:t>Group Name</a:t>
            </a:r>
          </a:p>
        </p:txBody>
      </p:sp>
      <p:sp>
        <p:nvSpPr>
          <p:cNvPr id="8" name="Title 1"/>
          <p:cNvSpPr>
            <a:spLocks noGrp="1"/>
          </p:cNvSpPr>
          <p:nvPr>
            <p:ph type="title" hasCustomPrompt="1"/>
          </p:nvPr>
        </p:nvSpPr>
        <p:spPr>
          <a:xfrm>
            <a:off x="4842669" y="295275"/>
            <a:ext cx="7316788" cy="4591050"/>
          </a:xfrm>
          <a:blipFill dpi="0" rotWithShape="1">
            <a:blip r:embed="rId2">
              <a:extLst>
                <a:ext uri="{28A0092B-C50C-407E-A947-70E740481C1C}">
                  <a14:useLocalDpi xmlns:a14="http://schemas.microsoft.com/office/drawing/2010/main" val="0"/>
                </a:ext>
              </a:extLst>
            </a:blip>
            <a:srcRect/>
            <a:stretch>
              <a:fillRect/>
            </a:stretch>
          </a:blipFill>
        </p:spPr>
        <p:txBody>
          <a:bodyPr lIns="146304" tIns="146304" rIns="146304" bIns="109728" anchor="t" anchorCtr="0"/>
          <a:lstStyle>
            <a:lvl1pPr>
              <a:defRPr sz="2000" spc="-49" baseline="0">
                <a:solidFill>
                  <a:schemeClr val="accent1"/>
                </a:solidFill>
                <a:latin typeface="+mn-lt"/>
              </a:defRPr>
            </a:lvl1pPr>
          </a:lstStyle>
          <a:p>
            <a:r>
              <a:rPr lang="en-US" dirty="0" smtClean="0"/>
              <a:t>Insert Subtitle</a:t>
            </a:r>
            <a:endParaRPr lang="en-US" dirty="0"/>
          </a:p>
        </p:txBody>
      </p:sp>
      <p:sp>
        <p:nvSpPr>
          <p:cNvPr id="10" name="Text Placeholder 2"/>
          <p:cNvSpPr>
            <a:spLocks noGrp="1"/>
          </p:cNvSpPr>
          <p:nvPr>
            <p:ph type="body" sz="quarter" idx="14" hasCustomPrompt="1"/>
          </p:nvPr>
        </p:nvSpPr>
        <p:spPr>
          <a:xfrm>
            <a:off x="4842669" y="678187"/>
            <a:ext cx="7316788" cy="1154034"/>
          </a:xfrm>
        </p:spPr>
        <p:txBody>
          <a:bodyPr/>
          <a:lstStyle>
            <a:lvl1pPr marL="0" indent="0">
              <a:spcBef>
                <a:spcPts val="0"/>
              </a:spcBef>
              <a:buNone/>
              <a:defRPr sz="6999">
                <a:solidFill>
                  <a:schemeClr val="accent1"/>
                </a:solidFill>
                <a:latin typeface="+mj-lt"/>
              </a:defRPr>
            </a:lvl1pPr>
          </a:lstStyle>
          <a:p>
            <a:pPr lvl="0"/>
            <a:r>
              <a:rPr lang="en-US" smtClean="0"/>
              <a:t>Insert Title</a:t>
            </a:r>
            <a:endParaRPr lang="en-US" dirty="0"/>
          </a:p>
        </p:txBody>
      </p:sp>
      <p:sp>
        <p:nvSpPr>
          <p:cNvPr id="11" name="Text Placeholder 4"/>
          <p:cNvSpPr>
            <a:spLocks noGrp="1"/>
          </p:cNvSpPr>
          <p:nvPr>
            <p:ph type="body" sz="quarter" idx="15" hasCustomPrompt="1"/>
          </p:nvPr>
        </p:nvSpPr>
        <p:spPr>
          <a:xfrm>
            <a:off x="4839420" y="2206910"/>
            <a:ext cx="7322419" cy="461665"/>
          </a:xfrm>
        </p:spPr>
        <p:txBody>
          <a:bodyPr/>
          <a:lstStyle>
            <a:lvl1pPr marL="0" indent="0">
              <a:buNone/>
              <a:defRPr sz="2000">
                <a:solidFill>
                  <a:schemeClr val="accent1"/>
                </a:solidFill>
                <a:latin typeface="+mn-lt"/>
              </a:defRPr>
            </a:lvl1pPr>
            <a:lvl2pPr marL="342872" indent="0">
              <a:buNone/>
              <a:defRPr>
                <a:solidFill>
                  <a:schemeClr val="accent1"/>
                </a:solidFill>
              </a:defRPr>
            </a:lvl2pPr>
            <a:lvl3pPr marL="571453" indent="0">
              <a:buNone/>
              <a:defRPr>
                <a:solidFill>
                  <a:schemeClr val="accent1"/>
                </a:solidFill>
              </a:defRPr>
            </a:lvl3pPr>
            <a:lvl4pPr marL="800033" indent="0">
              <a:buNone/>
              <a:defRPr>
                <a:solidFill>
                  <a:schemeClr val="accent1"/>
                </a:solidFill>
              </a:defRPr>
            </a:lvl4pPr>
            <a:lvl5pPr marL="1028614" indent="0">
              <a:buNone/>
              <a:defRPr>
                <a:solidFill>
                  <a:schemeClr val="accent1"/>
                </a:solidFill>
              </a:defRPr>
            </a:lvl5pPr>
          </a:lstStyle>
          <a:p>
            <a:pPr lvl="0"/>
            <a:r>
              <a:rPr lang="en-US" dirty="0" smtClean="0"/>
              <a:t>Presenter Name, Title</a:t>
            </a:r>
          </a:p>
        </p:txBody>
      </p:sp>
    </p:spTree>
    <p:extLst>
      <p:ext uri="{BB962C8B-B14F-4D97-AF65-F5344CB8AC3E}">
        <p14:creationId xmlns:p14="http://schemas.microsoft.com/office/powerpoint/2010/main" val="2886053532"/>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Section Title Accent Color 5">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4"/>
            <a:ext cx="11887200" cy="1831975"/>
          </a:xfrm>
          <a:noFill/>
        </p:spPr>
        <p:txBody>
          <a:bodyPr tIns="109728" bIns="109728"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Footer Placeholder 2"/>
          <p:cNvSpPr>
            <a:spLocks noGrp="1"/>
          </p:cNvSpPr>
          <p:nvPr>
            <p:ph type="ftr" sz="quarter" idx="10"/>
          </p:nvPr>
        </p:nvSpPr>
        <p:spPr/>
        <p:txBody>
          <a:bodyPr/>
          <a:lstStyle>
            <a:lvl1pPr>
              <a:defRPr>
                <a:solidFill>
                  <a:schemeClr val="tx2"/>
                </a:solidFill>
              </a:defRPr>
            </a:lvl1pPr>
          </a:lstStyle>
          <a:p>
            <a:r>
              <a:rPr lang="ru-RU" dirty="0" smtClean="0"/>
              <a:t>Маркетинг. Полынская Г</a:t>
            </a:r>
            <a:r>
              <a:rPr lang="en-US" dirty="0" smtClean="0"/>
              <a:t>.</a:t>
            </a:r>
            <a:r>
              <a:rPr lang="ru-RU" dirty="0" smtClean="0"/>
              <a:t>А., 2014 г.</a:t>
            </a:r>
            <a:endParaRPr lang="en-US" dirty="0"/>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3797458910"/>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Section Title Accent Color 6">
    <p:bg>
      <p:bgPr>
        <a:solidFill>
          <a:schemeClr val="accent6"/>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74638" y="2125664"/>
            <a:ext cx="11887200" cy="1831975"/>
          </a:xfrm>
          <a:noFill/>
        </p:spPr>
        <p:txBody>
          <a:bodyPr tIns="109728" bIns="109728" anchor="t" anchorCtr="0"/>
          <a:lstStyle>
            <a:lvl1pPr>
              <a:defRPr sz="8799" spc="-100" baseline="0">
                <a:gradFill>
                  <a:gsLst>
                    <a:gs pos="100000">
                      <a:schemeClr val="tx1"/>
                    </a:gs>
                    <a:gs pos="0">
                      <a:schemeClr val="tx1"/>
                    </a:gs>
                  </a:gsLst>
                  <a:lin ang="5400000" scaled="0"/>
                </a:gradFill>
              </a:defRPr>
            </a:lvl1pPr>
          </a:lstStyle>
          <a:p>
            <a:r>
              <a:rPr lang="en-US" dirty="0" smtClean="0"/>
              <a:t>Section Title</a:t>
            </a:r>
            <a:endParaRPr lang="en-US" dirty="0"/>
          </a:p>
        </p:txBody>
      </p:sp>
      <p:sp>
        <p:nvSpPr>
          <p:cNvPr id="3" name="Footer Placeholder 2"/>
          <p:cNvSpPr>
            <a:spLocks noGrp="1"/>
          </p:cNvSpPr>
          <p:nvPr>
            <p:ph type="ftr" sz="quarter" idx="10"/>
          </p:nvPr>
        </p:nvSpPr>
        <p:spPr/>
        <p:txBody>
          <a:bodyPr/>
          <a:lstStyle>
            <a:lvl1pPr>
              <a:defRPr>
                <a:solidFill>
                  <a:schemeClr val="tx2"/>
                </a:solidFill>
              </a:defRPr>
            </a:lvl1pPr>
          </a:lstStyle>
          <a:p>
            <a:r>
              <a:rPr lang="ru-RU" dirty="0" smtClean="0"/>
              <a:t>Маркетинг. Полынская Г</a:t>
            </a:r>
            <a:r>
              <a:rPr lang="en-US" dirty="0" smtClean="0"/>
              <a:t>.</a:t>
            </a:r>
            <a:r>
              <a:rPr lang="ru-RU" dirty="0" smtClean="0"/>
              <a:t>А., 2014 г.</a:t>
            </a:r>
            <a:endParaRPr lang="en-US" dirty="0"/>
          </a:p>
        </p:txBody>
      </p:sp>
      <p:sp>
        <p:nvSpPr>
          <p:cNvPr id="4" name="Slide Number Placeholder 3"/>
          <p:cNvSpPr>
            <a:spLocks noGrp="1"/>
          </p:cNvSpPr>
          <p:nvPr>
            <p:ph type="sldNum" sz="quarter" idx="11"/>
          </p:nvPr>
        </p:nvSpPr>
        <p:spPr/>
        <p:txBody>
          <a:bodyPr/>
          <a:lstStyle>
            <a:lvl1pPr>
              <a:defRPr>
                <a:solidFill>
                  <a:schemeClr val="tx2"/>
                </a:solidFill>
              </a:defRPr>
            </a:lvl1p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341020367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nk Accent Color 1">
    <p:bg>
      <p:bgPr>
        <a:solidFill>
          <a:schemeClr val="accent1"/>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solidFill>
                  <a:schemeClr val="tx2"/>
                </a:solidFill>
              </a:defRPr>
            </a:lvl1pPr>
          </a:lstStyle>
          <a:p>
            <a:r>
              <a:rPr lang="ru-RU" dirty="0" smtClean="0"/>
              <a:t>Маркетинг. Полынская Г</a:t>
            </a:r>
            <a:r>
              <a:rPr lang="en-US" dirty="0" smtClean="0"/>
              <a:t>.</a:t>
            </a:r>
            <a:r>
              <a:rPr lang="ru-RU" dirty="0" smtClean="0"/>
              <a:t>А., 2014 г.</a:t>
            </a:r>
            <a:endParaRPr lang="en-US" dirty="0"/>
          </a:p>
        </p:txBody>
      </p:sp>
      <p:sp>
        <p:nvSpPr>
          <p:cNvPr id="3" name="Slide Number Placeholder 2"/>
          <p:cNvSpPr>
            <a:spLocks noGrp="1"/>
          </p:cNvSpPr>
          <p:nvPr>
            <p:ph type="sldNum" sz="quarter" idx="11"/>
          </p:nvPr>
        </p:nvSpPr>
        <p:spPr/>
        <p:txBody>
          <a:bodyPr/>
          <a:lstStyle>
            <a:lvl1pPr>
              <a:defRPr>
                <a:solidFill>
                  <a:schemeClr val="tx2"/>
                </a:solidFill>
              </a:defRPr>
            </a:lvl1p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2878450787"/>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Blank Accent Color 2">
    <p:bg>
      <p:bgPr>
        <a:solidFill>
          <a:schemeClr val="accent2"/>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solidFill>
                  <a:schemeClr val="tx2"/>
                </a:solidFill>
              </a:defRPr>
            </a:lvl1pPr>
          </a:lstStyle>
          <a:p>
            <a:r>
              <a:rPr lang="en-US" smtClean="0"/>
              <a:t>Microsoft Confidential. For internal use only.</a:t>
            </a:r>
            <a:endParaRPr lang="en-US" dirty="0"/>
          </a:p>
        </p:txBody>
      </p:sp>
      <p:sp>
        <p:nvSpPr>
          <p:cNvPr id="3" name="Slide Number Placeholder 2"/>
          <p:cNvSpPr>
            <a:spLocks noGrp="1"/>
          </p:cNvSpPr>
          <p:nvPr>
            <p:ph type="sldNum" sz="quarter" idx="11"/>
          </p:nvPr>
        </p:nvSpPr>
        <p:spPr/>
        <p:txBody>
          <a:bodyPr/>
          <a:lstStyle>
            <a:lvl1pPr>
              <a:defRPr>
                <a:solidFill>
                  <a:schemeClr val="tx2"/>
                </a:solidFill>
              </a:defRPr>
            </a:lvl1p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2859344578"/>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Blank Accent Color 3">
    <p:bg>
      <p:bgPr>
        <a:solidFill>
          <a:schemeClr val="accent3"/>
        </a:solidFill>
        <a:effectLst/>
      </p:bgPr>
    </p:bg>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solidFill>
                  <a:schemeClr val="tx2"/>
                </a:solidFill>
              </a:defRPr>
            </a:lvl1pPr>
          </a:lstStyle>
          <a:p>
            <a:r>
              <a:rPr lang="ru-RU" dirty="0" smtClean="0"/>
              <a:t>Маркетинг. Полынская Г</a:t>
            </a:r>
            <a:r>
              <a:rPr lang="en-US" dirty="0" smtClean="0"/>
              <a:t>.</a:t>
            </a:r>
            <a:r>
              <a:rPr lang="ru-RU" dirty="0" smtClean="0"/>
              <a:t>А., 2014 г.</a:t>
            </a:r>
            <a:endParaRPr lang="en-US" dirty="0"/>
          </a:p>
        </p:txBody>
      </p:sp>
      <p:sp>
        <p:nvSpPr>
          <p:cNvPr id="3" name="Slide Number Placeholder 2"/>
          <p:cNvSpPr>
            <a:spLocks noGrp="1"/>
          </p:cNvSpPr>
          <p:nvPr>
            <p:ph type="sldNum" sz="quarter" idx="11"/>
          </p:nvPr>
        </p:nvSpPr>
        <p:spPr/>
        <p:txBody>
          <a:bodyPr/>
          <a:lstStyle>
            <a:lvl1pPr>
              <a:defRPr>
                <a:solidFill>
                  <a:schemeClr val="tx2"/>
                </a:solidFill>
              </a:defRPr>
            </a:lvl1p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1896928305"/>
      </p:ext>
    </p:extLst>
  </p:cSld>
  <p:clrMapOvr>
    <a:overrideClrMapping bg1="dk1" tx1="lt1" bg2="dk2" tx2="lt2" accent1="accent1" accent2="accent2" accent3="accent3" accent4="accent4" accent5="accent5" accent6="accent6" hlink="hlink" folHlink="folHlink"/>
  </p:clrMapOvr>
  <p:transition>
    <p:fade/>
  </p:transition>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Thank You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40" y="2928404"/>
            <a:ext cx="11889564" cy="917575"/>
          </a:xfrm>
        </p:spPr>
        <p:txBody>
          <a:bodyPr/>
          <a:lstStyle>
            <a:lvl1pPr>
              <a:defRPr sz="6999">
                <a:solidFill>
                  <a:schemeClr val="bg2"/>
                </a:solidFill>
              </a:defRPr>
            </a:lvl1p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solidFill>
                  <a:schemeClr val="bg2"/>
                </a:solidFill>
              </a:defRPr>
            </a:lvl1pPr>
          </a:lstStyle>
          <a:p>
            <a:r>
              <a:rPr lang="ru-RU" dirty="0" smtClean="0"/>
              <a:t>Маркетинг. Полынская Г</a:t>
            </a:r>
            <a:r>
              <a:rPr lang="en-US" dirty="0" smtClean="0"/>
              <a:t>.</a:t>
            </a:r>
            <a:r>
              <a:rPr lang="ru-RU" dirty="0" smtClean="0"/>
              <a:t>А., 2014 г.</a:t>
            </a:r>
            <a:endParaRPr lang="en-US" dirty="0"/>
          </a:p>
        </p:txBody>
      </p:sp>
      <p:sp>
        <p:nvSpPr>
          <p:cNvPr id="4" name="Slide Number Placeholder 3"/>
          <p:cNvSpPr>
            <a:spLocks noGrp="1"/>
          </p:cNvSpPr>
          <p:nvPr>
            <p:ph type="sldNum" sz="quarter" idx="11"/>
          </p:nvPr>
        </p:nvSpPr>
        <p:spPr/>
        <p:txBody>
          <a:bodyPr/>
          <a:lstStyle>
            <a:lvl1pPr>
              <a:defRPr>
                <a:solidFill>
                  <a:schemeClr val="bg2"/>
                </a:solidFill>
              </a:defRPr>
            </a:lvl1pPr>
          </a:lstStyle>
          <a:p>
            <a:fld id="{894E8EF0-91FF-4791-8529-F57CE0475C15}" type="slidenum">
              <a:rPr lang="en-US" smtClean="0"/>
              <a:pPr/>
              <a:t>‹#›</a:t>
            </a:fld>
            <a:endParaRPr lang="en-US" dirty="0"/>
          </a:p>
        </p:txBody>
      </p:sp>
      <p:sp>
        <p:nvSpPr>
          <p:cNvPr id="7" name="Text Placeholder 6"/>
          <p:cNvSpPr>
            <a:spLocks noGrp="1"/>
          </p:cNvSpPr>
          <p:nvPr>
            <p:ph type="body" sz="quarter" idx="16" hasCustomPrompt="1"/>
          </p:nvPr>
        </p:nvSpPr>
        <p:spPr>
          <a:xfrm>
            <a:off x="274638" y="302686"/>
            <a:ext cx="1828800" cy="1828201"/>
          </a:xfrm>
          <a:solidFill>
            <a:schemeClr val="accent2"/>
          </a:solidFill>
        </p:spPr>
        <p:txBody>
          <a:bodyPr>
            <a:noAutofit/>
          </a:bodyPr>
          <a:lstStyle>
            <a:lvl1pPr marL="0" indent="0">
              <a:buNone/>
              <a:defRPr sz="2000" baseline="0">
                <a:solidFill>
                  <a:schemeClr val="bg1"/>
                </a:solidFill>
                <a:latin typeface="+mn-lt"/>
              </a:defRPr>
            </a:lvl1pPr>
            <a:lvl2pPr marL="342872" indent="0">
              <a:buNone/>
              <a:defRPr>
                <a:solidFill>
                  <a:schemeClr val="bg1"/>
                </a:solidFill>
              </a:defRPr>
            </a:lvl2pPr>
            <a:lvl3pPr marL="571453" indent="0">
              <a:buNone/>
              <a:defRPr>
                <a:solidFill>
                  <a:schemeClr val="bg1"/>
                </a:solidFill>
              </a:defRPr>
            </a:lvl3pPr>
            <a:lvl4pPr marL="800033" indent="0">
              <a:buNone/>
              <a:defRPr>
                <a:solidFill>
                  <a:schemeClr val="bg1"/>
                </a:solidFill>
              </a:defRPr>
            </a:lvl4pPr>
            <a:lvl5pPr marL="1028614" indent="0">
              <a:buNone/>
              <a:defRPr>
                <a:solidFill>
                  <a:schemeClr val="bg1"/>
                </a:solidFill>
              </a:defRPr>
            </a:lvl5pPr>
          </a:lstStyle>
          <a:p>
            <a:pPr lvl="0"/>
            <a:r>
              <a:rPr lang="en-US" smtClean="0"/>
              <a:t>Group Name</a:t>
            </a:r>
          </a:p>
        </p:txBody>
      </p:sp>
      <p:pic>
        <p:nvPicPr>
          <p:cNvPr id="10" name="Picture 6" descr="Vector logo (emblem) &amp;Vcy;&amp;ycy;&amp;scy;&amp;shcy;&amp;iecy;&amp;jcy; &amp;shcy;&amp;kcy;&amp;ocy;&amp;lcy;&amp;ycy; &amp;ecy;&amp;kcy;&amp;ocy;&amp;ncy;&amp;ocy;&amp;mcy;&amp;icy;&amp;kcy;&amp;icy; (&amp;ncy;&amp;acy;&amp;tscy;&amp;icy;&amp;ocy;&amp;ncy;&amp;acy;&amp;lcy;&amp;softcy;&amp;ncy;&amp;ycy;&amp;jcy; &amp;icy;&amp;scy;…"/>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447387" y="341420"/>
            <a:ext cx="1067833" cy="1067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01911527"/>
      </p:ext>
    </p:extLst>
  </p:cSld>
  <p:clrMapOvr>
    <a:masterClrMapping/>
  </p:clrMapOvr>
  <p:transition>
    <p:fade/>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hank You Slide Large Text">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74640" y="2928404"/>
            <a:ext cx="11889564" cy="917575"/>
          </a:xfrm>
        </p:spPr>
        <p:txBody>
          <a:bodyPr/>
          <a:lstStyle>
            <a:lvl1pPr>
              <a:defRPr sz="6999">
                <a:solidFill>
                  <a:schemeClr val="bg2"/>
                </a:solidFill>
              </a:defRPr>
            </a:lvl1p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solidFill>
                  <a:schemeClr val="bg2"/>
                </a:solidFill>
              </a:defRPr>
            </a:lvl1pPr>
          </a:lstStyle>
          <a:p>
            <a:r>
              <a:rPr lang="ru-RU" dirty="0" smtClean="0"/>
              <a:t>Маркетинг. Полынская Г</a:t>
            </a:r>
            <a:r>
              <a:rPr lang="en-US" dirty="0" smtClean="0"/>
              <a:t>.</a:t>
            </a:r>
            <a:r>
              <a:rPr lang="ru-RU" dirty="0" smtClean="0"/>
              <a:t>А., 2014 г.</a:t>
            </a:r>
            <a:endParaRPr lang="en-US" dirty="0"/>
          </a:p>
        </p:txBody>
      </p:sp>
      <p:sp>
        <p:nvSpPr>
          <p:cNvPr id="4" name="Slide Number Placeholder 3"/>
          <p:cNvSpPr>
            <a:spLocks noGrp="1"/>
          </p:cNvSpPr>
          <p:nvPr>
            <p:ph type="sldNum" sz="quarter" idx="11"/>
          </p:nvPr>
        </p:nvSpPr>
        <p:spPr/>
        <p:txBody>
          <a:bodyPr/>
          <a:lstStyle>
            <a:lvl1pPr>
              <a:defRPr>
                <a:solidFill>
                  <a:schemeClr val="bg2"/>
                </a:solidFill>
              </a:defRPr>
            </a:lvl1pPr>
          </a:lstStyle>
          <a:p>
            <a:fld id="{894E8EF0-91FF-4791-8529-F57CE0475C15}" type="slidenum">
              <a:rPr lang="en-US" smtClean="0"/>
              <a:pPr/>
              <a:t>‹#›</a:t>
            </a:fld>
            <a:endParaRPr lang="en-US" dirty="0"/>
          </a:p>
        </p:txBody>
      </p:sp>
      <p:sp>
        <p:nvSpPr>
          <p:cNvPr id="8" name="Text Placeholder 6"/>
          <p:cNvSpPr>
            <a:spLocks noGrp="1"/>
          </p:cNvSpPr>
          <p:nvPr>
            <p:ph type="body" sz="quarter" idx="17" hasCustomPrompt="1"/>
          </p:nvPr>
        </p:nvSpPr>
        <p:spPr>
          <a:xfrm>
            <a:off x="276225" y="300339"/>
            <a:ext cx="1828800" cy="1828201"/>
          </a:xfrm>
          <a:solidFill>
            <a:schemeClr val="accent2"/>
          </a:solidFill>
        </p:spPr>
        <p:txBody>
          <a:bodyPr lIns="182880" tIns="164592" rIns="45720" bIns="45720">
            <a:noAutofit/>
          </a:bodyPr>
          <a:lstStyle>
            <a:lvl1pPr marL="0" indent="0">
              <a:buNone/>
              <a:defRPr sz="3500" baseline="0">
                <a:solidFill>
                  <a:schemeClr val="bg1"/>
                </a:solidFill>
                <a:latin typeface="+mj-lt"/>
              </a:defRPr>
            </a:lvl1pPr>
            <a:lvl2pPr marL="342872" indent="0">
              <a:buNone/>
              <a:defRPr>
                <a:solidFill>
                  <a:schemeClr val="bg1"/>
                </a:solidFill>
              </a:defRPr>
            </a:lvl2pPr>
            <a:lvl3pPr marL="571453" indent="0">
              <a:buNone/>
              <a:defRPr>
                <a:solidFill>
                  <a:schemeClr val="bg1"/>
                </a:solidFill>
              </a:defRPr>
            </a:lvl3pPr>
            <a:lvl4pPr marL="800033" indent="0">
              <a:buNone/>
              <a:defRPr>
                <a:solidFill>
                  <a:schemeClr val="bg1"/>
                </a:solidFill>
              </a:defRPr>
            </a:lvl4pPr>
            <a:lvl5pPr marL="1028614" indent="0">
              <a:buNone/>
              <a:defRPr>
                <a:solidFill>
                  <a:schemeClr val="bg1"/>
                </a:solidFill>
              </a:defRPr>
            </a:lvl5pPr>
          </a:lstStyle>
          <a:p>
            <a:pPr lvl="0"/>
            <a:r>
              <a:rPr lang="en-US" smtClean="0"/>
              <a:t>Group Name</a:t>
            </a:r>
          </a:p>
        </p:txBody>
      </p:sp>
      <p:pic>
        <p:nvPicPr>
          <p:cNvPr id="10" name="Picture 6" descr="Vector logo (emblem) &amp;Vcy;&amp;ycy;&amp;scy;&amp;shcy;&amp;iecy;&amp;jcy; &amp;shcy;&amp;kcy;&amp;ocy;&amp;lcy;&amp;ycy; &amp;ecy;&amp;kcy;&amp;ocy;&amp;ncy;&amp;ocy;&amp;mcy;&amp;icy;&amp;kcy;&amp;icy; (&amp;ncy;&amp;acy;&amp;tscy;&amp;icy;&amp;ocy;&amp;ncy;&amp;acy;&amp;lcy;&amp;softcy;&amp;ncy;&amp;ycy;&amp;jcy; &amp;icy;&amp;scy;…"/>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447387" y="341420"/>
            <a:ext cx="1067833" cy="1067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2342649"/>
      </p:ext>
    </p:extLst>
  </p:cSld>
  <p:clrMapOvr>
    <a:masterClrMapping/>
  </p:clrMapOvr>
  <p:transition>
    <p:fade/>
  </p:transition>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Thank You Slide 2">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442058" cy="6995160"/>
          </a:xfrm>
          <a:prstGeom prst="rect">
            <a:avLst/>
          </a:prstGeom>
        </p:spPr>
      </p:pic>
      <p:sp>
        <p:nvSpPr>
          <p:cNvPr id="2" name="Title 1"/>
          <p:cNvSpPr>
            <a:spLocks noGrp="1"/>
          </p:cNvSpPr>
          <p:nvPr>
            <p:ph type="title"/>
          </p:nvPr>
        </p:nvSpPr>
        <p:spPr>
          <a:xfrm>
            <a:off x="274640" y="2928404"/>
            <a:ext cx="11889564" cy="917575"/>
          </a:xfrm>
        </p:spPr>
        <p:txBody>
          <a:bodyPr/>
          <a:lstStyle>
            <a:lvl1pPr>
              <a:defRPr sz="6999">
                <a:solidFill>
                  <a:schemeClr val="accent1"/>
                </a:solidFill>
              </a:defRPr>
            </a:lvl1p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solidFill>
                  <a:schemeClr val="accent1"/>
                </a:solidFill>
              </a:defRPr>
            </a:lvl1pPr>
          </a:lstStyle>
          <a:p>
            <a:r>
              <a:rPr lang="ru-RU" dirty="0" smtClean="0"/>
              <a:t>Маркетинг. Полынская Г</a:t>
            </a:r>
            <a:r>
              <a:rPr lang="en-US" dirty="0" smtClean="0"/>
              <a:t>.</a:t>
            </a:r>
            <a:r>
              <a:rPr lang="ru-RU" dirty="0" smtClean="0"/>
              <a:t>А., 2014 г.</a:t>
            </a:r>
            <a:endParaRPr lang="en-US" dirty="0"/>
          </a:p>
        </p:txBody>
      </p:sp>
      <p:sp>
        <p:nvSpPr>
          <p:cNvPr id="4" name="Slide Number Placeholder 3"/>
          <p:cNvSpPr>
            <a:spLocks noGrp="1"/>
          </p:cNvSpPr>
          <p:nvPr>
            <p:ph type="sldNum" sz="quarter" idx="11"/>
          </p:nvPr>
        </p:nvSpPr>
        <p:spPr/>
        <p:txBody>
          <a:bodyPr/>
          <a:lstStyle>
            <a:lvl1pPr>
              <a:defRPr>
                <a:solidFill>
                  <a:schemeClr val="accent1"/>
                </a:solidFill>
              </a:defRPr>
            </a:lvl1pPr>
          </a:lstStyle>
          <a:p>
            <a:fld id="{894E8EF0-91FF-4791-8529-F57CE0475C15}" type="slidenum">
              <a:rPr lang="en-US" smtClean="0"/>
              <a:pPr/>
              <a:t>‹#›</a:t>
            </a:fld>
            <a:endParaRPr lang="en-US" dirty="0"/>
          </a:p>
        </p:txBody>
      </p:sp>
      <p:sp>
        <p:nvSpPr>
          <p:cNvPr id="7" name="Text Placeholder 6"/>
          <p:cNvSpPr>
            <a:spLocks noGrp="1"/>
          </p:cNvSpPr>
          <p:nvPr>
            <p:ph type="body" sz="quarter" idx="16" hasCustomPrompt="1"/>
          </p:nvPr>
        </p:nvSpPr>
        <p:spPr>
          <a:xfrm>
            <a:off x="274638" y="302686"/>
            <a:ext cx="1828800" cy="1828201"/>
          </a:xfrm>
          <a:solidFill>
            <a:schemeClr val="accent2"/>
          </a:solidFill>
        </p:spPr>
        <p:txBody>
          <a:bodyPr>
            <a:noAutofit/>
          </a:bodyPr>
          <a:lstStyle>
            <a:lvl1pPr marL="0" indent="0">
              <a:buNone/>
              <a:defRPr sz="2000" baseline="0">
                <a:solidFill>
                  <a:schemeClr val="bg1"/>
                </a:solidFill>
                <a:latin typeface="+mn-lt"/>
              </a:defRPr>
            </a:lvl1pPr>
            <a:lvl2pPr marL="342872" indent="0">
              <a:buNone/>
              <a:defRPr>
                <a:solidFill>
                  <a:schemeClr val="bg1"/>
                </a:solidFill>
              </a:defRPr>
            </a:lvl2pPr>
            <a:lvl3pPr marL="571453" indent="0">
              <a:buNone/>
              <a:defRPr>
                <a:solidFill>
                  <a:schemeClr val="bg1"/>
                </a:solidFill>
              </a:defRPr>
            </a:lvl3pPr>
            <a:lvl4pPr marL="800033" indent="0">
              <a:buNone/>
              <a:defRPr>
                <a:solidFill>
                  <a:schemeClr val="bg1"/>
                </a:solidFill>
              </a:defRPr>
            </a:lvl4pPr>
            <a:lvl5pPr marL="1028614" indent="0">
              <a:buNone/>
              <a:defRPr>
                <a:solidFill>
                  <a:schemeClr val="bg1"/>
                </a:solidFill>
              </a:defRPr>
            </a:lvl5pPr>
          </a:lstStyle>
          <a:p>
            <a:pPr lvl="0"/>
            <a:r>
              <a:rPr lang="en-US" smtClean="0"/>
              <a:t>Group Name</a:t>
            </a:r>
          </a:p>
        </p:txBody>
      </p:sp>
      <p:pic>
        <p:nvPicPr>
          <p:cNvPr id="11" name="Picture 6" descr="Vector logo (emblem) &amp;Vcy;&amp;ycy;&amp;scy;&amp;shcy;&amp;iecy;&amp;jcy; &amp;shcy;&amp;kcy;&amp;ocy;&amp;lcy;&amp;ycy; &amp;ecy;&amp;kcy;&amp;ocy;&amp;ncy;&amp;ocy;&amp;mcy;&amp;icy;&amp;kcy;&amp;icy; (&amp;ncy;&amp;acy;&amp;tscy;&amp;icy;&amp;ocy;&amp;ncy;&amp;acy;&amp;lcy;&amp;softcy;&amp;ncy;&amp;ycy;&amp;jcy; &amp;icy;&amp;scy;…"/>
          <p:cNvPicPr>
            <a:picLocks noChangeAspect="1" noChangeArrowheads="1"/>
          </p:cNvPicPr>
          <p:nvPr userDrawn="1"/>
        </p:nvPicPr>
        <p:blipFill>
          <a:blip r:embed="rId3">
            <a:biLevel thresh="75000"/>
            <a:extLst>
              <a:ext uri="{28A0092B-C50C-407E-A947-70E740481C1C}">
                <a14:useLocalDpi xmlns:a14="http://schemas.microsoft.com/office/drawing/2010/main" val="0"/>
              </a:ext>
            </a:extLst>
          </a:blip>
          <a:srcRect/>
          <a:stretch>
            <a:fillRect/>
          </a:stretch>
        </p:blipFill>
        <p:spPr bwMode="auto">
          <a:xfrm>
            <a:off x="11096371" y="148953"/>
            <a:ext cx="1067833" cy="1067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6523035"/>
      </p:ext>
    </p:extLst>
  </p:cSld>
  <p:clrMapOvr>
    <a:masterClrMapping/>
  </p:clrMapOvr>
  <p:transition>
    <p:fade/>
  </p:transition>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hank You Slide 2 Large Text">
    <p:bg>
      <p:bgPr>
        <a:solidFill>
          <a:schemeClr val="bg1"/>
        </a:solid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442058" cy="6995160"/>
          </a:xfrm>
          <a:prstGeom prst="rect">
            <a:avLst/>
          </a:prstGeom>
        </p:spPr>
      </p:pic>
      <p:sp>
        <p:nvSpPr>
          <p:cNvPr id="2" name="Title 1"/>
          <p:cNvSpPr>
            <a:spLocks noGrp="1"/>
          </p:cNvSpPr>
          <p:nvPr>
            <p:ph type="title"/>
          </p:nvPr>
        </p:nvSpPr>
        <p:spPr>
          <a:xfrm>
            <a:off x="274640" y="2928404"/>
            <a:ext cx="11889564" cy="917575"/>
          </a:xfrm>
        </p:spPr>
        <p:txBody>
          <a:bodyPr/>
          <a:lstStyle>
            <a:lvl1pPr>
              <a:defRPr sz="6999">
                <a:solidFill>
                  <a:schemeClr val="accent1"/>
                </a:solidFill>
              </a:defRPr>
            </a:lvl1p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solidFill>
                  <a:schemeClr val="accent1"/>
                </a:solidFill>
              </a:defRPr>
            </a:lvl1pPr>
          </a:lstStyle>
          <a:p>
            <a:r>
              <a:rPr lang="ru-RU" dirty="0" smtClean="0"/>
              <a:t>Маркетинг. Полынская Г</a:t>
            </a:r>
            <a:r>
              <a:rPr lang="en-US" dirty="0" smtClean="0"/>
              <a:t>.</a:t>
            </a:r>
            <a:r>
              <a:rPr lang="ru-RU" dirty="0" smtClean="0"/>
              <a:t>А., 2014 г.</a:t>
            </a:r>
            <a:endParaRPr lang="en-US" dirty="0"/>
          </a:p>
        </p:txBody>
      </p:sp>
      <p:sp>
        <p:nvSpPr>
          <p:cNvPr id="4" name="Slide Number Placeholder 3"/>
          <p:cNvSpPr>
            <a:spLocks noGrp="1"/>
          </p:cNvSpPr>
          <p:nvPr>
            <p:ph type="sldNum" sz="quarter" idx="11"/>
          </p:nvPr>
        </p:nvSpPr>
        <p:spPr/>
        <p:txBody>
          <a:bodyPr/>
          <a:lstStyle>
            <a:lvl1pPr>
              <a:defRPr>
                <a:solidFill>
                  <a:schemeClr val="accent1"/>
                </a:solidFill>
              </a:defRPr>
            </a:lvl1pPr>
          </a:lstStyle>
          <a:p>
            <a:fld id="{894E8EF0-91FF-4791-8529-F57CE0475C15}" type="slidenum">
              <a:rPr lang="en-US" smtClean="0"/>
              <a:pPr/>
              <a:t>‹#›</a:t>
            </a:fld>
            <a:endParaRPr lang="en-US" dirty="0"/>
          </a:p>
        </p:txBody>
      </p:sp>
      <p:sp>
        <p:nvSpPr>
          <p:cNvPr id="8" name="Text Placeholder 6"/>
          <p:cNvSpPr>
            <a:spLocks noGrp="1"/>
          </p:cNvSpPr>
          <p:nvPr>
            <p:ph type="body" sz="quarter" idx="17" hasCustomPrompt="1"/>
          </p:nvPr>
        </p:nvSpPr>
        <p:spPr>
          <a:xfrm>
            <a:off x="271464" y="300339"/>
            <a:ext cx="1828800" cy="1828201"/>
          </a:xfrm>
          <a:solidFill>
            <a:schemeClr val="accent2"/>
          </a:solidFill>
        </p:spPr>
        <p:txBody>
          <a:bodyPr lIns="182880" tIns="164592" rIns="45720" bIns="45720">
            <a:noAutofit/>
          </a:bodyPr>
          <a:lstStyle>
            <a:lvl1pPr marL="0" indent="0">
              <a:buNone/>
              <a:defRPr sz="3500" baseline="0">
                <a:solidFill>
                  <a:schemeClr val="bg1"/>
                </a:solidFill>
                <a:latin typeface="+mj-lt"/>
              </a:defRPr>
            </a:lvl1pPr>
            <a:lvl2pPr marL="342872" indent="0">
              <a:buNone/>
              <a:defRPr>
                <a:solidFill>
                  <a:schemeClr val="bg1"/>
                </a:solidFill>
              </a:defRPr>
            </a:lvl2pPr>
            <a:lvl3pPr marL="571453" indent="0">
              <a:buNone/>
              <a:defRPr>
                <a:solidFill>
                  <a:schemeClr val="bg1"/>
                </a:solidFill>
              </a:defRPr>
            </a:lvl3pPr>
            <a:lvl4pPr marL="800033" indent="0">
              <a:buNone/>
              <a:defRPr>
                <a:solidFill>
                  <a:schemeClr val="bg1"/>
                </a:solidFill>
              </a:defRPr>
            </a:lvl4pPr>
            <a:lvl5pPr marL="1028614" indent="0">
              <a:buNone/>
              <a:defRPr>
                <a:solidFill>
                  <a:schemeClr val="bg1"/>
                </a:solidFill>
              </a:defRPr>
            </a:lvl5pPr>
          </a:lstStyle>
          <a:p>
            <a:pPr lvl="0"/>
            <a:r>
              <a:rPr lang="en-US" smtClean="0"/>
              <a:t>Group Name</a:t>
            </a:r>
          </a:p>
        </p:txBody>
      </p:sp>
      <p:pic>
        <p:nvPicPr>
          <p:cNvPr id="11" name="Picture 6" descr="Vector logo (emblem) &amp;Vcy;&amp;ycy;&amp;scy;&amp;shcy;&amp;iecy;&amp;jcy; &amp;shcy;&amp;kcy;&amp;ocy;&amp;lcy;&amp;ycy; &amp;ecy;&amp;kcy;&amp;ocy;&amp;ncy;&amp;ocy;&amp;mcy;&amp;icy;&amp;kcy;&amp;icy; (&amp;ncy;&amp;acy;&amp;tscy;&amp;icy;&amp;ocy;&amp;ncy;&amp;acy;&amp;lcy;&amp;softcy;&amp;ncy;&amp;ycy;&amp;jcy; &amp;icy;&amp;scy;…"/>
          <p:cNvPicPr>
            <a:picLocks noChangeAspect="1" noChangeArrowheads="1"/>
          </p:cNvPicPr>
          <p:nvPr userDrawn="1"/>
        </p:nvPicPr>
        <p:blipFill>
          <a:blip r:embed="rId3">
            <a:biLevel thresh="75000"/>
            <a:extLst>
              <a:ext uri="{28A0092B-C50C-407E-A947-70E740481C1C}">
                <a14:useLocalDpi xmlns:a14="http://schemas.microsoft.com/office/drawing/2010/main" val="0"/>
              </a:ext>
            </a:extLst>
          </a:blip>
          <a:srcRect/>
          <a:stretch>
            <a:fillRect/>
          </a:stretch>
        </p:blipFill>
        <p:spPr bwMode="auto">
          <a:xfrm>
            <a:off x="11096371" y="148953"/>
            <a:ext cx="1067833" cy="1067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8056061"/>
      </p:ext>
    </p:extLst>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hank You Slide 3">
    <p:bg>
      <p:bgPr>
        <a:solidFill>
          <a:schemeClr val="bg1"/>
        </a:solidFill>
        <a:effectLst/>
      </p:bgPr>
    </p:bg>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442057" cy="6995160"/>
          </a:xfrm>
          <a:prstGeom prst="rect">
            <a:avLst/>
          </a:prstGeom>
        </p:spPr>
      </p:pic>
      <p:sp>
        <p:nvSpPr>
          <p:cNvPr id="2" name="Title 1"/>
          <p:cNvSpPr>
            <a:spLocks noGrp="1"/>
          </p:cNvSpPr>
          <p:nvPr>
            <p:ph type="title"/>
          </p:nvPr>
        </p:nvSpPr>
        <p:spPr>
          <a:xfrm>
            <a:off x="274640" y="2928404"/>
            <a:ext cx="11889564" cy="917575"/>
          </a:xfrm>
        </p:spPr>
        <p:txBody>
          <a:bodyPr/>
          <a:lstStyle>
            <a:lvl1pPr>
              <a:defRPr sz="6999">
                <a:solidFill>
                  <a:schemeClr val="bg1"/>
                </a:solidFill>
              </a:defRPr>
            </a:lvl1p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lvl1pPr>
              <a:defRPr>
                <a:solidFill>
                  <a:schemeClr val="bg1"/>
                </a:solidFill>
              </a:defRPr>
            </a:lvl1pPr>
          </a:lstStyle>
          <a:p>
            <a:r>
              <a:rPr lang="ru-RU" dirty="0" smtClean="0"/>
              <a:t>Маркетинг. Полынская Г</a:t>
            </a:r>
            <a:r>
              <a:rPr lang="en-US" dirty="0" smtClean="0"/>
              <a:t>.</a:t>
            </a:r>
            <a:r>
              <a:rPr lang="ru-RU" dirty="0" smtClean="0"/>
              <a:t>А., 2014 г.</a:t>
            </a:r>
            <a:endParaRPr lang="en-US"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894E8EF0-91FF-4791-8529-F57CE0475C15}" type="slidenum">
              <a:rPr lang="en-US" smtClean="0"/>
              <a:pPr/>
              <a:t>‹#›</a:t>
            </a:fld>
            <a:endParaRPr lang="en-US" dirty="0"/>
          </a:p>
        </p:txBody>
      </p:sp>
      <p:pic>
        <p:nvPicPr>
          <p:cNvPr id="7" name="Picture 6" descr="Vector logo (emblem) &amp;Vcy;&amp;ycy;&amp;scy;&amp;shcy;&amp;iecy;&amp;jcy; &amp;shcy;&amp;kcy;&amp;ocy;&amp;lcy;&amp;ycy; &amp;ecy;&amp;kcy;&amp;ocy;&amp;ncy;&amp;ocy;&amp;mcy;&amp;icy;&amp;kcy;&amp;icy; (&amp;ncy;&amp;acy;&amp;tscy;&amp;icy;&amp;ocy;&amp;ncy;&amp;acy;&amp;lcy;&amp;softcy;&amp;ncy;&amp;ycy;&amp;jcy; &amp;icy;&amp;scy;…"/>
          <p:cNvPicPr>
            <a:picLocks noChangeAspect="1" noChangeArrowheads="1"/>
          </p:cNvPicPr>
          <p:nvPr userDrawn="1"/>
        </p:nvPicPr>
        <p:blipFill>
          <a:blip r:embed="rId3">
            <a:lum bright="70000" contrast="-70000"/>
            <a:extLst>
              <a:ext uri="{28A0092B-C50C-407E-A947-70E740481C1C}">
                <a14:useLocalDpi xmlns:a14="http://schemas.microsoft.com/office/drawing/2010/main" val="0"/>
              </a:ext>
            </a:extLst>
          </a:blip>
          <a:srcRect/>
          <a:stretch>
            <a:fillRect/>
          </a:stretch>
        </p:blipFill>
        <p:spPr bwMode="auto">
          <a:xfrm>
            <a:off x="494762" y="325756"/>
            <a:ext cx="1067833" cy="1067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461832"/>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2 Large Tile Text">
    <p:bg>
      <p:bgPr>
        <a:solidFill>
          <a:schemeClr val="accent5"/>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276225" y="6448627"/>
            <a:ext cx="4466599" cy="371475"/>
          </a:xfrm>
        </p:spPr>
        <p:txBody>
          <a:bodyPr/>
          <a:lstStyle>
            <a:lvl1pPr>
              <a:defRPr lang="ru-RU" sz="1000" smtClean="0">
                <a:effectLst/>
              </a:defRPr>
            </a:lvl1pPr>
          </a:lstStyle>
          <a:p>
            <a:r>
              <a:rPr lang="ru-RU" dirty="0" smtClean="0"/>
              <a:t>Маркетинг. Полынская Г.А., 2014 г.</a:t>
            </a:r>
            <a:endParaRPr lang="ru-RU" dirty="0"/>
          </a:p>
        </p:txBody>
      </p:sp>
      <p:sp>
        <p:nvSpPr>
          <p:cNvPr id="4" name="Slide Number Placeholder 3"/>
          <p:cNvSpPr>
            <a:spLocks noGrp="1"/>
          </p:cNvSpPr>
          <p:nvPr>
            <p:ph type="sldNum" sz="quarter" idx="11"/>
          </p:nvPr>
        </p:nvSpPr>
        <p:spPr>
          <a:xfrm>
            <a:off x="5404840" y="6448627"/>
            <a:ext cx="356198" cy="371475"/>
          </a:xfrm>
        </p:spPr>
        <p:txBody>
          <a:bodyPr/>
          <a:lstStyle>
            <a:lvl1pPr>
              <a:defRPr>
                <a:solidFill>
                  <a:schemeClr val="bg1"/>
                </a:solidFill>
              </a:defRPr>
            </a:lvl1pPr>
          </a:lstStyle>
          <a:p>
            <a:fld id="{894E8EF0-91FF-4791-8529-F57CE0475C15}" type="slidenum">
              <a:rPr lang="en-US" smtClean="0"/>
              <a:pPr/>
              <a:t>‹#›</a:t>
            </a:fld>
            <a:endParaRPr lang="en-US" dirty="0"/>
          </a:p>
        </p:txBody>
      </p:sp>
      <p:sp>
        <p:nvSpPr>
          <p:cNvPr id="8" name="Title 1"/>
          <p:cNvSpPr>
            <a:spLocks noGrp="1"/>
          </p:cNvSpPr>
          <p:nvPr>
            <p:ph type="title" hasCustomPrompt="1"/>
          </p:nvPr>
        </p:nvSpPr>
        <p:spPr>
          <a:xfrm>
            <a:off x="4843462" y="295275"/>
            <a:ext cx="7316788" cy="4591050"/>
          </a:xfrm>
          <a:blipFill dpi="0" rotWithShape="1">
            <a:blip r:embed="rId2">
              <a:extLst>
                <a:ext uri="{28A0092B-C50C-407E-A947-70E740481C1C}">
                  <a14:useLocalDpi xmlns:a14="http://schemas.microsoft.com/office/drawing/2010/main" val="0"/>
                </a:ext>
              </a:extLst>
            </a:blip>
            <a:srcRect/>
            <a:stretch>
              <a:fillRect/>
            </a:stretch>
          </a:blipFill>
        </p:spPr>
        <p:txBody>
          <a:bodyPr lIns="146304" tIns="146304" rIns="146304" bIns="109728" anchor="t" anchorCtr="0"/>
          <a:lstStyle>
            <a:lvl1pPr>
              <a:defRPr sz="2000" spc="-49" baseline="0">
                <a:solidFill>
                  <a:schemeClr val="accent1"/>
                </a:solidFill>
                <a:latin typeface="+mn-lt"/>
              </a:defRPr>
            </a:lvl1pPr>
          </a:lstStyle>
          <a:p>
            <a:r>
              <a:rPr lang="en-US" smtClean="0"/>
              <a:t>Insert Subtitle</a:t>
            </a:r>
            <a:endParaRPr lang="en-US" dirty="0"/>
          </a:p>
        </p:txBody>
      </p:sp>
      <p:sp>
        <p:nvSpPr>
          <p:cNvPr id="10" name="Text Placeholder 2"/>
          <p:cNvSpPr>
            <a:spLocks noGrp="1"/>
          </p:cNvSpPr>
          <p:nvPr>
            <p:ph type="body" sz="quarter" idx="14" hasCustomPrompt="1"/>
          </p:nvPr>
        </p:nvSpPr>
        <p:spPr>
          <a:xfrm>
            <a:off x="4843462" y="680337"/>
            <a:ext cx="7316788" cy="1154034"/>
          </a:xfrm>
        </p:spPr>
        <p:txBody>
          <a:bodyPr/>
          <a:lstStyle>
            <a:lvl1pPr marL="0" indent="0">
              <a:spcBef>
                <a:spcPts val="0"/>
              </a:spcBef>
              <a:buNone/>
              <a:defRPr sz="6999">
                <a:solidFill>
                  <a:schemeClr val="accent1"/>
                </a:solidFill>
                <a:latin typeface="+mj-lt"/>
              </a:defRPr>
            </a:lvl1pPr>
          </a:lstStyle>
          <a:p>
            <a:pPr lvl="0"/>
            <a:r>
              <a:rPr lang="en-US" dirty="0" smtClean="0"/>
              <a:t>Insert Title</a:t>
            </a:r>
            <a:endParaRPr lang="en-US" dirty="0"/>
          </a:p>
        </p:txBody>
      </p:sp>
      <p:sp>
        <p:nvSpPr>
          <p:cNvPr id="11" name="Text Placeholder 4"/>
          <p:cNvSpPr>
            <a:spLocks noGrp="1"/>
          </p:cNvSpPr>
          <p:nvPr>
            <p:ph type="body" sz="quarter" idx="15" hasCustomPrompt="1"/>
          </p:nvPr>
        </p:nvSpPr>
        <p:spPr>
          <a:xfrm>
            <a:off x="4831669" y="2209060"/>
            <a:ext cx="7322419" cy="461665"/>
          </a:xfrm>
        </p:spPr>
        <p:txBody>
          <a:bodyPr/>
          <a:lstStyle>
            <a:lvl1pPr marL="0" indent="0">
              <a:buNone/>
              <a:defRPr sz="2000">
                <a:solidFill>
                  <a:schemeClr val="accent1"/>
                </a:solidFill>
                <a:latin typeface="+mn-lt"/>
              </a:defRPr>
            </a:lvl1pPr>
            <a:lvl2pPr marL="342872" indent="0">
              <a:buNone/>
              <a:defRPr>
                <a:solidFill>
                  <a:schemeClr val="accent1"/>
                </a:solidFill>
              </a:defRPr>
            </a:lvl2pPr>
            <a:lvl3pPr marL="571453" indent="0">
              <a:buNone/>
              <a:defRPr>
                <a:solidFill>
                  <a:schemeClr val="accent1"/>
                </a:solidFill>
              </a:defRPr>
            </a:lvl3pPr>
            <a:lvl4pPr marL="800033" indent="0">
              <a:buNone/>
              <a:defRPr>
                <a:solidFill>
                  <a:schemeClr val="accent1"/>
                </a:solidFill>
              </a:defRPr>
            </a:lvl4pPr>
            <a:lvl5pPr marL="1028614" indent="0">
              <a:buNone/>
              <a:defRPr>
                <a:solidFill>
                  <a:schemeClr val="accent1"/>
                </a:solidFill>
              </a:defRPr>
            </a:lvl5pPr>
          </a:lstStyle>
          <a:p>
            <a:pPr lvl="0"/>
            <a:r>
              <a:rPr lang="en-US" smtClean="0"/>
              <a:t>Presenter Name, Title</a:t>
            </a:r>
          </a:p>
        </p:txBody>
      </p:sp>
      <p:sp>
        <p:nvSpPr>
          <p:cNvPr id="9" name="Text Placeholder 6"/>
          <p:cNvSpPr>
            <a:spLocks noGrp="1"/>
          </p:cNvSpPr>
          <p:nvPr>
            <p:ph type="body" sz="quarter" idx="17" hasCustomPrompt="1"/>
          </p:nvPr>
        </p:nvSpPr>
        <p:spPr>
          <a:xfrm>
            <a:off x="10325102" y="4886327"/>
            <a:ext cx="1835149" cy="1828201"/>
          </a:xfrm>
          <a:solidFill>
            <a:schemeClr val="accent1"/>
          </a:solidFill>
        </p:spPr>
        <p:txBody>
          <a:bodyPr lIns="182880" tIns="164592" rIns="45720" bIns="45720">
            <a:noAutofit/>
          </a:bodyPr>
          <a:lstStyle>
            <a:lvl1pPr marL="0" indent="0">
              <a:buNone/>
              <a:defRPr sz="3500" baseline="0">
                <a:solidFill>
                  <a:schemeClr val="bg1"/>
                </a:solidFill>
                <a:latin typeface="+mj-lt"/>
              </a:defRPr>
            </a:lvl1pPr>
            <a:lvl2pPr marL="342872" indent="0">
              <a:buNone/>
              <a:defRPr>
                <a:solidFill>
                  <a:schemeClr val="bg1"/>
                </a:solidFill>
              </a:defRPr>
            </a:lvl2pPr>
            <a:lvl3pPr marL="571453" indent="0">
              <a:buNone/>
              <a:defRPr>
                <a:solidFill>
                  <a:schemeClr val="bg1"/>
                </a:solidFill>
              </a:defRPr>
            </a:lvl3pPr>
            <a:lvl4pPr marL="800033" indent="0">
              <a:buNone/>
              <a:defRPr>
                <a:solidFill>
                  <a:schemeClr val="bg1"/>
                </a:solidFill>
              </a:defRPr>
            </a:lvl4pPr>
            <a:lvl5pPr marL="1028614" indent="0">
              <a:buNone/>
              <a:defRPr>
                <a:solidFill>
                  <a:schemeClr val="bg1"/>
                </a:solidFill>
              </a:defRPr>
            </a:lvl5pPr>
          </a:lstStyle>
          <a:p>
            <a:pPr lvl="0"/>
            <a:r>
              <a:rPr lang="en-US" smtClean="0"/>
              <a:t>Group Name</a:t>
            </a:r>
          </a:p>
        </p:txBody>
      </p:sp>
    </p:spTree>
    <p:extLst>
      <p:ext uri="{BB962C8B-B14F-4D97-AF65-F5344CB8AC3E}">
        <p14:creationId xmlns:p14="http://schemas.microsoft.com/office/powerpoint/2010/main" val="302060756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6" name="Text Placeholder 5"/>
          <p:cNvSpPr>
            <a:spLocks noGrp="1"/>
          </p:cNvSpPr>
          <p:nvPr>
            <p:ph type="body" sz="quarter" idx="10" hasCustomPrompt="1"/>
          </p:nvPr>
        </p:nvSpPr>
        <p:spPr bwMode="white">
          <a:xfrm>
            <a:off x="274638" y="1212850"/>
            <a:ext cx="11887200" cy="2443746"/>
          </a:xfrm>
          <a:prstGeom prst="rect">
            <a:avLst/>
          </a:prstGeom>
        </p:spPr>
        <p:txBody>
          <a:bodyPr/>
          <a:lstStyle>
            <a:lvl1pPr marL="290489" indent="-290489">
              <a:buClr>
                <a:srgbClr val="FFFFFF"/>
              </a:buClr>
              <a:buSzPct val="90000"/>
              <a:buFont typeface="Arial" pitchFamily="34" charset="0"/>
              <a:buChar char="•"/>
              <a:defRPr sz="3600">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marL="571453" indent="-280965">
              <a:buClr>
                <a:srgbClr val="FFFFFF"/>
              </a:buClr>
              <a:buSzPct val="90000"/>
              <a:buFont typeface="Arial" pitchFamily="34" charset="0"/>
              <a:buChar char="•"/>
              <a:defRPr sz="3200">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marL="861942" indent="-290489">
              <a:buClr>
                <a:srgbClr val="FFFFFF"/>
              </a:buClr>
              <a:buSzPct val="90000"/>
              <a:buFont typeface="Arial" pitchFamily="34" charset="0"/>
              <a:buChar char="•"/>
              <a:defRPr sz="2800">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marL="1090523" indent="-228581">
              <a:buClr>
                <a:srgbClr val="FFFFFF"/>
              </a:buClr>
              <a:buSzPct val="90000"/>
              <a:buFont typeface="Arial" pitchFamily="34" charset="0"/>
              <a:buChar char="•"/>
              <a:defRPr sz="2400">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marL="1319103" indent="-228581">
              <a:buClr>
                <a:srgbClr val="FFFFFF"/>
              </a:buClr>
              <a:buSzPct val="90000"/>
              <a:buFont typeface="Arial" pitchFamily="34" charset="0"/>
              <a:buChar char="•"/>
              <a:defRPr sz="2000">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Use this Layout for Speaker Notes slides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hasCustomPrompt="1"/>
          </p:nvPr>
        </p:nvSpPr>
        <p:spPr>
          <a:xfrm>
            <a:off x="2" y="6363076"/>
            <a:ext cx="12436476" cy="631450"/>
          </a:xfrm>
          <a:prstGeom prst="rect">
            <a:avLst/>
          </a:prstGeom>
          <a:solidFill>
            <a:schemeClr val="accent6">
              <a:lumMod val="40000"/>
              <a:lumOff val="60000"/>
            </a:schemeClr>
          </a:solidFill>
        </p:spPr>
        <p:txBody>
          <a:bodyPr wrap="square" lIns="155457" tIns="77729" rIns="155457" bIns="77729" anchor="b" anchorCtr="0">
            <a:noAutofit/>
          </a:bodyPr>
          <a:lstStyle>
            <a:lvl1pPr algn="r">
              <a:buFont typeface="Arial" pitchFamily="34" charset="0"/>
              <a:buNone/>
              <a:defRPr sz="3700" spc="-51"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Next:</a:t>
            </a:r>
          </a:p>
        </p:txBody>
      </p:sp>
      <p:sp>
        <p:nvSpPr>
          <p:cNvPr id="3" name="Title 2"/>
          <p:cNvSpPr>
            <a:spLocks noGrp="1"/>
          </p:cNvSpPr>
          <p:nvPr>
            <p:ph type="title"/>
          </p:nvPr>
        </p:nvSpPr>
        <p:spPr bwMode="white"/>
        <p:txBody>
          <a:bodyPr/>
          <a:lstStyle>
            <a:lvl1pPr>
              <a:defRPr>
                <a:gradFill>
                  <a:gsLst>
                    <a:gs pos="1250">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Tree>
    <p:extLst>
      <p:ext uri="{BB962C8B-B14F-4D97-AF65-F5344CB8AC3E}">
        <p14:creationId xmlns:p14="http://schemas.microsoft.com/office/powerpoint/2010/main" val="3530996961"/>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itle &amp; 2-color Non-bulleted text">
    <p:spTree>
      <p:nvGrpSpPr>
        <p:cNvPr id="1" name=""/>
        <p:cNvGrpSpPr/>
        <p:nvPr/>
      </p:nvGrpSpPr>
      <p:grpSpPr>
        <a:xfrm>
          <a:off x="0" y="0"/>
          <a:ext cx="0" cy="0"/>
          <a:chOff x="0" y="0"/>
          <a:chExt cx="0" cy="0"/>
        </a:xfrm>
      </p:grpSpPr>
      <p:sp>
        <p:nvSpPr>
          <p:cNvPr id="5" name="Text Placeholder 4"/>
          <p:cNvSpPr>
            <a:spLocks noGrp="1"/>
          </p:cNvSpPr>
          <p:nvPr>
            <p:ph type="body" sz="quarter" idx="10" hasCustomPrompt="1"/>
          </p:nvPr>
        </p:nvSpPr>
        <p:spPr>
          <a:xfrm>
            <a:off x="529662" y="1476622"/>
            <a:ext cx="11375537" cy="2130904"/>
          </a:xfrm>
          <a:prstGeom prst="rect">
            <a:avLst/>
          </a:prstGeom>
        </p:spPr>
        <p:txBody>
          <a:bodyPr/>
          <a:lstStyle>
            <a:lvl1pPr marL="0" indent="0">
              <a:spcBef>
                <a:spcPts val="2448"/>
              </a:spcBef>
              <a:buNone/>
              <a:defRPr sz="4080">
                <a:gradFill>
                  <a:gsLst>
                    <a:gs pos="100000">
                      <a:schemeClr val="tx2"/>
                    </a:gs>
                    <a:gs pos="0">
                      <a:schemeClr val="tx2"/>
                    </a:gs>
                  </a:gsLst>
                  <a:lin ang="5400000" scaled="0"/>
                </a:gradFill>
                <a:latin typeface="+mj-lt"/>
              </a:defRPr>
            </a:lvl1pPr>
            <a:lvl2pPr marL="0" indent="0">
              <a:buNone/>
              <a:defRPr sz="2040" spc="-51" baseline="0">
                <a:gradFill>
                  <a:gsLst>
                    <a:gs pos="100000">
                      <a:schemeClr val="tx1"/>
                    </a:gs>
                    <a:gs pos="6000">
                      <a:schemeClr val="tx1"/>
                    </a:gs>
                  </a:gsLst>
                  <a:lin ang="5400000" scaled="0"/>
                </a:gradFill>
              </a:defRPr>
            </a:lvl2pPr>
            <a:lvl3pPr marL="236368" indent="0">
              <a:buNone/>
              <a:defRPr sz="2040" spc="-51" baseline="0">
                <a:gradFill>
                  <a:gsLst>
                    <a:gs pos="100000">
                      <a:schemeClr val="tx1"/>
                    </a:gs>
                    <a:gs pos="6000">
                      <a:schemeClr val="tx1"/>
                    </a:gs>
                  </a:gsLst>
                  <a:lin ang="5400000" scaled="0"/>
                </a:gradFill>
              </a:defRPr>
            </a:lvl3pPr>
            <a:lvl4pPr marL="466259" indent="0">
              <a:buNone/>
              <a:defRPr sz="2040" spc="-51" baseline="0">
                <a:gradFill>
                  <a:gsLst>
                    <a:gs pos="100000">
                      <a:schemeClr val="tx1"/>
                    </a:gs>
                    <a:gs pos="6000">
                      <a:schemeClr val="tx1"/>
                    </a:gs>
                  </a:gsLst>
                  <a:lin ang="5400000" scaled="0"/>
                </a:gradFill>
              </a:defRPr>
            </a:lvl4pPr>
            <a:lvl5pPr marL="707483" indent="0">
              <a:buNone/>
              <a:defRPr sz="2040" spc="-51" baseline="0">
                <a:gradFill>
                  <a:gsLst>
                    <a:gs pos="100000">
                      <a:schemeClr val="tx1"/>
                    </a:gs>
                    <a:gs pos="6000">
                      <a:schemeClr val="tx1"/>
                    </a:gs>
                  </a:gsLst>
                  <a:lin ang="5400000" scaled="0"/>
                </a:gra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Title 2"/>
          <p:cNvSpPr>
            <a:spLocks noGrp="1"/>
          </p:cNvSpPr>
          <p:nvPr>
            <p:ph type="title" hasCustomPrompt="1"/>
          </p:nvPr>
        </p:nvSpPr>
        <p:spPr/>
        <p:txBody>
          <a:bodyPr/>
          <a:lstStyle/>
          <a:p>
            <a:r>
              <a:rPr lang="en-US" dirty="0" smtClean="0"/>
              <a:t>Click to edit master title style</a:t>
            </a:r>
            <a:endParaRPr lang="en-US" dirty="0"/>
          </a:p>
        </p:txBody>
      </p:sp>
      <p:sp>
        <p:nvSpPr>
          <p:cNvPr id="4" name="Slide Number Placeholder 3"/>
          <p:cNvSpPr>
            <a:spLocks noGrp="1"/>
          </p:cNvSpPr>
          <p:nvPr>
            <p:ph type="sldNum" sz="quarter" idx="12"/>
          </p:nvPr>
        </p:nvSpPr>
        <p:spPr>
          <a:xfrm>
            <a:off x="11676814" y="6557369"/>
            <a:ext cx="233245" cy="127131"/>
          </a:xfrm>
          <a:prstGeom prst="rect">
            <a:avLst/>
          </a:prstGeom>
        </p:spPr>
        <p:txBody>
          <a:bodyPr/>
          <a:lstStyle/>
          <a:p>
            <a:pPr>
              <a:lnSpc>
                <a:spcPct val="90000"/>
              </a:lnSpc>
            </a:pPr>
            <a:fld id="{1BC86A1F-E589-44B2-A543-2EC98F5547A7}" type="slidenum">
              <a:rPr>
                <a:gradFill>
                  <a:gsLst>
                    <a:gs pos="0">
                      <a:srgbClr val="505050"/>
                    </a:gs>
                    <a:gs pos="100000">
                      <a:srgbClr val="505050"/>
                    </a:gs>
                  </a:gsLst>
                  <a:lin ang="5400000" scaled="0"/>
                </a:gradFill>
              </a:rPr>
              <a:pPr>
                <a:lnSpc>
                  <a:spcPct val="90000"/>
                </a:lnSpc>
              </a:pPr>
              <a:t>‹#›</a:t>
            </a:fld>
            <a:endParaRPr dirty="0">
              <a:gradFill>
                <a:gsLst>
                  <a:gs pos="0">
                    <a:srgbClr val="505050"/>
                  </a:gs>
                  <a:gs pos="100000">
                    <a:srgbClr val="505050"/>
                  </a:gs>
                </a:gsLst>
                <a:lin ang="5400000" scaled="0"/>
              </a:gradFill>
            </a:endParaRPr>
          </a:p>
        </p:txBody>
      </p:sp>
    </p:spTree>
    <p:extLst>
      <p:ext uri="{BB962C8B-B14F-4D97-AF65-F5344CB8AC3E}">
        <p14:creationId xmlns:p14="http://schemas.microsoft.com/office/powerpoint/2010/main" val="3031802963"/>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3">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6225" y="3428438"/>
            <a:ext cx="11885613" cy="1305164"/>
          </a:xfrm>
          <a:noFill/>
        </p:spPr>
        <p:txBody>
          <a:bodyPr lIns="91440" tIns="91440" rIns="182880" bIns="91440" anchor="t" anchorCtr="0"/>
          <a:lstStyle>
            <a:lvl1pPr>
              <a:defRPr lang="en-US" sz="8999" kern="1200" spc="0" baseline="0" dirty="0">
                <a:solidFill>
                  <a:schemeClr val="bg1"/>
                </a:solidFill>
                <a:latin typeface="+mj-lt"/>
                <a:ea typeface="+mn-ea"/>
                <a:cs typeface="+mn-cs"/>
              </a:defRPr>
            </a:lvl1pPr>
          </a:lstStyle>
          <a:p>
            <a:r>
              <a:rPr lang="en-US" smtClean="0"/>
              <a:t>Insert Title</a:t>
            </a:r>
            <a:endParaRPr lang="en-US" dirty="0"/>
          </a:p>
        </p:txBody>
      </p:sp>
      <p:sp>
        <p:nvSpPr>
          <p:cNvPr id="8" name="Text Placeholder 6"/>
          <p:cNvSpPr>
            <a:spLocks noGrp="1"/>
          </p:cNvSpPr>
          <p:nvPr>
            <p:ph type="body" sz="quarter" idx="16" hasCustomPrompt="1"/>
          </p:nvPr>
        </p:nvSpPr>
        <p:spPr>
          <a:xfrm>
            <a:off x="276225" y="298344"/>
            <a:ext cx="1828800" cy="1835256"/>
          </a:xfrm>
          <a:solidFill>
            <a:schemeClr val="accent2"/>
          </a:solidFill>
        </p:spPr>
        <p:txBody>
          <a:bodyPr>
            <a:noAutofit/>
          </a:bodyPr>
          <a:lstStyle>
            <a:lvl1pPr marL="0" indent="0">
              <a:buNone/>
              <a:defRPr sz="2000" baseline="0">
                <a:solidFill>
                  <a:schemeClr val="bg1"/>
                </a:solidFill>
                <a:latin typeface="+mn-lt"/>
              </a:defRPr>
            </a:lvl1pPr>
            <a:lvl2pPr marL="342872" indent="0">
              <a:buNone/>
              <a:defRPr>
                <a:solidFill>
                  <a:schemeClr val="bg1"/>
                </a:solidFill>
              </a:defRPr>
            </a:lvl2pPr>
            <a:lvl3pPr marL="571453" indent="0">
              <a:buNone/>
              <a:defRPr>
                <a:solidFill>
                  <a:schemeClr val="bg1"/>
                </a:solidFill>
              </a:defRPr>
            </a:lvl3pPr>
            <a:lvl4pPr marL="800033" indent="0">
              <a:buNone/>
              <a:defRPr>
                <a:solidFill>
                  <a:schemeClr val="bg1"/>
                </a:solidFill>
              </a:defRPr>
            </a:lvl4pPr>
            <a:lvl5pPr marL="1028614" indent="0">
              <a:buNone/>
              <a:defRPr>
                <a:solidFill>
                  <a:schemeClr val="bg1"/>
                </a:solidFill>
              </a:defRPr>
            </a:lvl5pPr>
          </a:lstStyle>
          <a:p>
            <a:pPr lvl="0"/>
            <a:r>
              <a:rPr lang="en-US" smtClean="0"/>
              <a:t>Group Name</a:t>
            </a:r>
          </a:p>
        </p:txBody>
      </p:sp>
      <p:sp>
        <p:nvSpPr>
          <p:cNvPr id="12" name="Text Placeholder 4"/>
          <p:cNvSpPr>
            <a:spLocks noGrp="1"/>
          </p:cNvSpPr>
          <p:nvPr>
            <p:ph type="body" sz="quarter" idx="17" hasCustomPrompt="1"/>
          </p:nvPr>
        </p:nvSpPr>
        <p:spPr>
          <a:xfrm>
            <a:off x="276225" y="4942945"/>
            <a:ext cx="11885613" cy="517065"/>
          </a:xfrm>
          <a:noFill/>
        </p:spPr>
        <p:txBody>
          <a:bodyPr/>
          <a:lstStyle>
            <a:lvl1pPr marL="0" indent="0">
              <a:buNone/>
              <a:defRPr sz="2400">
                <a:solidFill>
                  <a:schemeClr val="bg1"/>
                </a:solidFill>
                <a:latin typeface="+mn-lt"/>
              </a:defRPr>
            </a:lvl1pPr>
            <a:lvl2pPr marL="342872" indent="0">
              <a:buNone/>
              <a:defRPr>
                <a:solidFill>
                  <a:schemeClr val="accent1"/>
                </a:solidFill>
              </a:defRPr>
            </a:lvl2pPr>
            <a:lvl3pPr marL="571453" indent="0">
              <a:buNone/>
              <a:defRPr>
                <a:solidFill>
                  <a:schemeClr val="accent1"/>
                </a:solidFill>
              </a:defRPr>
            </a:lvl3pPr>
            <a:lvl4pPr marL="800033" indent="0">
              <a:buNone/>
              <a:defRPr>
                <a:solidFill>
                  <a:schemeClr val="accent1"/>
                </a:solidFill>
              </a:defRPr>
            </a:lvl4pPr>
            <a:lvl5pPr marL="1028614" indent="0">
              <a:buNone/>
              <a:defRPr>
                <a:solidFill>
                  <a:schemeClr val="accent1"/>
                </a:solidFill>
              </a:defRPr>
            </a:lvl5pPr>
          </a:lstStyle>
          <a:p>
            <a:pPr lvl="0"/>
            <a:r>
              <a:rPr lang="en-US" smtClean="0"/>
              <a:t>Presenter Name, Title</a:t>
            </a:r>
          </a:p>
        </p:txBody>
      </p:sp>
      <p:sp>
        <p:nvSpPr>
          <p:cNvPr id="4" name="Text Placeholder 3"/>
          <p:cNvSpPr>
            <a:spLocks noGrp="1"/>
          </p:cNvSpPr>
          <p:nvPr>
            <p:ph type="body" sz="quarter" idx="18" hasCustomPrompt="1"/>
          </p:nvPr>
        </p:nvSpPr>
        <p:spPr>
          <a:xfrm>
            <a:off x="276225" y="3058522"/>
            <a:ext cx="11885613" cy="452432"/>
          </a:xfrm>
        </p:spPr>
        <p:txBody>
          <a:bodyPr bIns="0" anchor="b"/>
          <a:lstStyle>
            <a:lvl1pPr marL="0" indent="0">
              <a:buNone/>
              <a:defRPr lang="en-US" sz="2600" b="0" kern="1200" cap="none" spc="-49" baseline="0" smtClean="0">
                <a:ln w="3175">
                  <a:noFill/>
                </a:ln>
                <a:solidFill>
                  <a:schemeClr val="bg1"/>
                </a:solidFill>
                <a:effectLst/>
                <a:latin typeface="+mj-lt"/>
                <a:ea typeface="+mn-ea"/>
                <a:cs typeface="Arial" charset="0"/>
              </a:defRPr>
            </a:lvl1pPr>
            <a:lvl2pPr marL="342872" indent="0">
              <a:buNone/>
              <a:defRPr/>
            </a:lvl2pPr>
            <a:lvl3pPr marL="571453" indent="0">
              <a:buNone/>
              <a:defRPr/>
            </a:lvl3pPr>
            <a:lvl4pPr marL="800033" indent="0">
              <a:buNone/>
              <a:defRPr/>
            </a:lvl4pPr>
            <a:lvl5pPr marL="1028614" indent="0">
              <a:buNone/>
              <a:defRPr/>
            </a:lvl5pPr>
          </a:lstStyle>
          <a:p>
            <a:pPr lvl="0"/>
            <a:r>
              <a:rPr lang="en-US" smtClean="0"/>
              <a:t>Insert subtitle</a:t>
            </a:r>
          </a:p>
        </p:txBody>
      </p:sp>
      <p:sp>
        <p:nvSpPr>
          <p:cNvPr id="14" name="Footer Placeholder 13"/>
          <p:cNvSpPr>
            <a:spLocks noGrp="1"/>
          </p:cNvSpPr>
          <p:nvPr>
            <p:ph type="ftr" sz="quarter" idx="19"/>
          </p:nvPr>
        </p:nvSpPr>
        <p:spPr>
          <a:xfrm>
            <a:off x="276225" y="6448627"/>
            <a:ext cx="4466599" cy="371475"/>
          </a:xfrm>
        </p:spPr>
        <p:txBody>
          <a:bodyPr/>
          <a:lstStyle>
            <a:lvl1pPr>
              <a:defRPr lang="ru-RU" sz="1000" smtClean="0">
                <a:effectLst/>
              </a:defRPr>
            </a:lvl1pPr>
          </a:lstStyle>
          <a:p>
            <a:r>
              <a:rPr lang="ru-RU" dirty="0" smtClean="0"/>
              <a:t>Маркетинг. Полынская Г.А., 2014 г.</a:t>
            </a:r>
            <a:endParaRPr lang="ru-RU" dirty="0"/>
          </a:p>
        </p:txBody>
      </p:sp>
      <p:sp>
        <p:nvSpPr>
          <p:cNvPr id="15" name="Slide Number Placeholder 14"/>
          <p:cNvSpPr>
            <a:spLocks noGrp="1"/>
          </p:cNvSpPr>
          <p:nvPr>
            <p:ph type="sldNum" sz="quarter" idx="20"/>
          </p:nvPr>
        </p:nvSpPr>
        <p:spPr>
          <a:xfrm>
            <a:off x="5404840" y="6448627"/>
            <a:ext cx="356198" cy="371475"/>
          </a:xfrm>
        </p:spPr>
        <p:txBody>
          <a:bodyPr/>
          <a:lstStyle>
            <a:lvl1pPr>
              <a:defRPr>
                <a:solidFill>
                  <a:schemeClr val="bg1"/>
                </a:solidFill>
              </a:defRPr>
            </a:lvl1pPr>
          </a:lstStyle>
          <a:p>
            <a:fld id="{894E8EF0-91FF-4791-8529-F57CE0475C15}" type="slidenum">
              <a:rPr lang="en-US" smtClean="0"/>
              <a:pPr/>
              <a:t>‹#›</a:t>
            </a:fld>
            <a:endParaRPr lang="en-US" dirty="0"/>
          </a:p>
        </p:txBody>
      </p:sp>
      <p:pic>
        <p:nvPicPr>
          <p:cNvPr id="13" name="Picture 6" descr="Vector logo (emblem) &amp;Vcy;&amp;ycy;&amp;scy;&amp;shcy;&amp;iecy;&amp;jcy; &amp;shcy;&amp;kcy;&amp;ocy;&amp;lcy;&amp;ycy; &amp;ecy;&amp;kcy;&amp;ocy;&amp;ncy;&amp;ocy;&amp;mcy;&amp;icy;&amp;kcy;&amp;icy; (&amp;ncy;&amp;acy;&amp;tscy;&amp;icy;&amp;ocy;&amp;ncy;&amp;acy;&amp;lcy;&amp;softcy;&amp;ncy;&amp;ycy;&amp;jcy; &amp;icy;&amp;scy;…"/>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447387" y="341420"/>
            <a:ext cx="1067833" cy="1067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6806801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3 Large Tile Text">
    <p:bg>
      <p:bgPr>
        <a:solidFill>
          <a:schemeClr val="accent1"/>
        </a:solidFill>
        <a:effectLst/>
      </p:bgPr>
    </p:bg>
    <p:spTree>
      <p:nvGrpSpPr>
        <p:cNvPr id="1" name=""/>
        <p:cNvGrpSpPr/>
        <p:nvPr/>
      </p:nvGrpSpPr>
      <p:grpSpPr>
        <a:xfrm>
          <a:off x="0" y="0"/>
          <a:ext cx="0" cy="0"/>
          <a:chOff x="0" y="0"/>
          <a:chExt cx="0" cy="0"/>
        </a:xfrm>
      </p:grpSpPr>
      <p:sp>
        <p:nvSpPr>
          <p:cNvPr id="9" name="Title 1"/>
          <p:cNvSpPr>
            <a:spLocks noGrp="1"/>
          </p:cNvSpPr>
          <p:nvPr>
            <p:ph type="title" hasCustomPrompt="1"/>
          </p:nvPr>
        </p:nvSpPr>
        <p:spPr>
          <a:xfrm>
            <a:off x="276225" y="3428438"/>
            <a:ext cx="11885613" cy="1305164"/>
          </a:xfrm>
          <a:noFill/>
        </p:spPr>
        <p:txBody>
          <a:bodyPr lIns="91440" tIns="91440" rIns="182880" bIns="91440" anchor="t" anchorCtr="0"/>
          <a:lstStyle>
            <a:lvl1pPr>
              <a:defRPr lang="en-US" sz="8999" kern="1200" spc="0" baseline="0" dirty="0">
                <a:solidFill>
                  <a:schemeClr val="bg1"/>
                </a:solidFill>
                <a:latin typeface="+mj-lt"/>
                <a:ea typeface="+mn-ea"/>
                <a:cs typeface="+mn-cs"/>
              </a:defRPr>
            </a:lvl1pPr>
          </a:lstStyle>
          <a:p>
            <a:r>
              <a:rPr lang="en-US" smtClean="0"/>
              <a:t>Insert Title</a:t>
            </a:r>
            <a:endParaRPr lang="en-US" dirty="0"/>
          </a:p>
        </p:txBody>
      </p:sp>
      <p:sp>
        <p:nvSpPr>
          <p:cNvPr id="12" name="Text Placeholder 4"/>
          <p:cNvSpPr>
            <a:spLocks noGrp="1"/>
          </p:cNvSpPr>
          <p:nvPr>
            <p:ph type="body" sz="quarter" idx="17" hasCustomPrompt="1"/>
          </p:nvPr>
        </p:nvSpPr>
        <p:spPr>
          <a:xfrm>
            <a:off x="276225" y="4942945"/>
            <a:ext cx="11885613" cy="517065"/>
          </a:xfrm>
          <a:noFill/>
        </p:spPr>
        <p:txBody>
          <a:bodyPr/>
          <a:lstStyle>
            <a:lvl1pPr marL="0" indent="0">
              <a:buNone/>
              <a:defRPr sz="2400">
                <a:solidFill>
                  <a:schemeClr val="bg1"/>
                </a:solidFill>
                <a:latin typeface="+mn-lt"/>
              </a:defRPr>
            </a:lvl1pPr>
            <a:lvl2pPr marL="342872" indent="0">
              <a:buNone/>
              <a:defRPr>
                <a:solidFill>
                  <a:schemeClr val="accent1"/>
                </a:solidFill>
              </a:defRPr>
            </a:lvl2pPr>
            <a:lvl3pPr marL="571453" indent="0">
              <a:buNone/>
              <a:defRPr>
                <a:solidFill>
                  <a:schemeClr val="accent1"/>
                </a:solidFill>
              </a:defRPr>
            </a:lvl3pPr>
            <a:lvl4pPr marL="800033" indent="0">
              <a:buNone/>
              <a:defRPr>
                <a:solidFill>
                  <a:schemeClr val="accent1"/>
                </a:solidFill>
              </a:defRPr>
            </a:lvl4pPr>
            <a:lvl5pPr marL="1028614" indent="0">
              <a:buNone/>
              <a:defRPr>
                <a:solidFill>
                  <a:schemeClr val="accent1"/>
                </a:solidFill>
              </a:defRPr>
            </a:lvl5pPr>
          </a:lstStyle>
          <a:p>
            <a:pPr lvl="0"/>
            <a:r>
              <a:rPr lang="en-US" smtClean="0"/>
              <a:t>Presenter Name, Title</a:t>
            </a:r>
          </a:p>
        </p:txBody>
      </p:sp>
      <p:sp>
        <p:nvSpPr>
          <p:cNvPr id="4" name="Text Placeholder 3"/>
          <p:cNvSpPr>
            <a:spLocks noGrp="1"/>
          </p:cNvSpPr>
          <p:nvPr>
            <p:ph type="body" sz="quarter" idx="18" hasCustomPrompt="1"/>
          </p:nvPr>
        </p:nvSpPr>
        <p:spPr>
          <a:xfrm>
            <a:off x="276225" y="3058522"/>
            <a:ext cx="11885613" cy="452432"/>
          </a:xfrm>
        </p:spPr>
        <p:txBody>
          <a:bodyPr bIns="0" anchor="b"/>
          <a:lstStyle>
            <a:lvl1pPr marL="0" indent="0">
              <a:buNone/>
              <a:defRPr lang="en-US" sz="2600" b="0" kern="1200" cap="none" spc="-49" baseline="0" smtClean="0">
                <a:ln w="3175">
                  <a:noFill/>
                </a:ln>
                <a:solidFill>
                  <a:schemeClr val="bg1"/>
                </a:solidFill>
                <a:effectLst/>
                <a:latin typeface="+mj-lt"/>
                <a:ea typeface="+mn-ea"/>
                <a:cs typeface="Arial" charset="0"/>
              </a:defRPr>
            </a:lvl1pPr>
            <a:lvl2pPr marL="342872" indent="0">
              <a:buNone/>
              <a:defRPr/>
            </a:lvl2pPr>
            <a:lvl3pPr marL="571453" indent="0">
              <a:buNone/>
              <a:defRPr/>
            </a:lvl3pPr>
            <a:lvl4pPr marL="800033" indent="0">
              <a:buNone/>
              <a:defRPr/>
            </a:lvl4pPr>
            <a:lvl5pPr marL="1028614" indent="0">
              <a:buNone/>
              <a:defRPr/>
            </a:lvl5pPr>
          </a:lstStyle>
          <a:p>
            <a:pPr lvl="0"/>
            <a:r>
              <a:rPr lang="en-US" smtClean="0"/>
              <a:t>Insert subtitle</a:t>
            </a:r>
          </a:p>
        </p:txBody>
      </p:sp>
      <p:sp>
        <p:nvSpPr>
          <p:cNvPr id="14" name="Footer Placeholder 13"/>
          <p:cNvSpPr>
            <a:spLocks noGrp="1"/>
          </p:cNvSpPr>
          <p:nvPr>
            <p:ph type="ftr" sz="quarter" idx="19"/>
          </p:nvPr>
        </p:nvSpPr>
        <p:spPr>
          <a:xfrm>
            <a:off x="276225" y="6448627"/>
            <a:ext cx="4466599" cy="371475"/>
          </a:xfrm>
        </p:spPr>
        <p:txBody>
          <a:bodyPr/>
          <a:lstStyle>
            <a:lvl1pPr>
              <a:defRPr lang="ru-RU" sz="1000" smtClean="0">
                <a:effectLst/>
              </a:defRPr>
            </a:lvl1pPr>
          </a:lstStyle>
          <a:p>
            <a:r>
              <a:rPr lang="ru-RU" dirty="0" smtClean="0"/>
              <a:t>Маркетинг. Полынская Г.А., 2014 г.</a:t>
            </a:r>
            <a:endParaRPr lang="ru-RU" dirty="0"/>
          </a:p>
        </p:txBody>
      </p:sp>
      <p:sp>
        <p:nvSpPr>
          <p:cNvPr id="15" name="Slide Number Placeholder 14"/>
          <p:cNvSpPr>
            <a:spLocks noGrp="1"/>
          </p:cNvSpPr>
          <p:nvPr>
            <p:ph type="sldNum" sz="quarter" idx="20"/>
          </p:nvPr>
        </p:nvSpPr>
        <p:spPr>
          <a:xfrm>
            <a:off x="5404840" y="6448627"/>
            <a:ext cx="356198" cy="371475"/>
          </a:xfrm>
        </p:spPr>
        <p:txBody>
          <a:bodyPr/>
          <a:lstStyle>
            <a:lvl1pPr>
              <a:defRPr>
                <a:solidFill>
                  <a:schemeClr val="bg1"/>
                </a:solidFill>
              </a:defRPr>
            </a:lvl1pPr>
          </a:lstStyle>
          <a:p>
            <a:fld id="{894E8EF0-91FF-4791-8529-F57CE0475C15}" type="slidenum">
              <a:rPr lang="en-US" smtClean="0"/>
              <a:pPr/>
              <a:t>‹#›</a:t>
            </a:fld>
            <a:endParaRPr lang="en-US" dirty="0"/>
          </a:p>
        </p:txBody>
      </p:sp>
      <p:sp>
        <p:nvSpPr>
          <p:cNvPr id="13" name="Text Placeholder 6"/>
          <p:cNvSpPr>
            <a:spLocks noGrp="1"/>
          </p:cNvSpPr>
          <p:nvPr>
            <p:ph type="body" sz="quarter" idx="21" hasCustomPrompt="1"/>
          </p:nvPr>
        </p:nvSpPr>
        <p:spPr>
          <a:xfrm>
            <a:off x="271464" y="300339"/>
            <a:ext cx="1828800" cy="1828201"/>
          </a:xfrm>
          <a:solidFill>
            <a:schemeClr val="accent2"/>
          </a:solidFill>
        </p:spPr>
        <p:txBody>
          <a:bodyPr lIns="91440" tIns="91440" rIns="45720" bIns="45720">
            <a:noAutofit/>
          </a:bodyPr>
          <a:lstStyle>
            <a:lvl1pPr marL="0" indent="0">
              <a:buNone/>
              <a:defRPr sz="3500" baseline="0">
                <a:solidFill>
                  <a:schemeClr val="bg1"/>
                </a:solidFill>
                <a:latin typeface="+mj-lt"/>
              </a:defRPr>
            </a:lvl1pPr>
            <a:lvl2pPr marL="342872" indent="0">
              <a:buNone/>
              <a:defRPr>
                <a:solidFill>
                  <a:schemeClr val="bg1"/>
                </a:solidFill>
              </a:defRPr>
            </a:lvl2pPr>
            <a:lvl3pPr marL="571453" indent="0">
              <a:buNone/>
              <a:defRPr>
                <a:solidFill>
                  <a:schemeClr val="bg1"/>
                </a:solidFill>
              </a:defRPr>
            </a:lvl3pPr>
            <a:lvl4pPr marL="800033" indent="0">
              <a:buNone/>
              <a:defRPr>
                <a:solidFill>
                  <a:schemeClr val="bg1"/>
                </a:solidFill>
              </a:defRPr>
            </a:lvl4pPr>
            <a:lvl5pPr marL="1028614" indent="0">
              <a:buNone/>
              <a:defRPr>
                <a:solidFill>
                  <a:schemeClr val="bg1"/>
                </a:solidFill>
              </a:defRPr>
            </a:lvl5pPr>
          </a:lstStyle>
          <a:p>
            <a:pPr lvl="0"/>
            <a:r>
              <a:rPr lang="en-US" smtClean="0"/>
              <a:t>Group Name</a:t>
            </a:r>
          </a:p>
        </p:txBody>
      </p:sp>
      <p:pic>
        <p:nvPicPr>
          <p:cNvPr id="16" name="Picture 6" descr="Vector logo (emblem) &amp;Vcy;&amp;ycy;&amp;scy;&amp;shcy;&amp;iecy;&amp;jcy; &amp;shcy;&amp;kcy;&amp;ocy;&amp;lcy;&amp;ycy; &amp;ecy;&amp;kcy;&amp;ocy;&amp;ncy;&amp;ocy;&amp;mcy;&amp;icy;&amp;kcy;&amp;icy; (&amp;ncy;&amp;acy;&amp;tscy;&amp;icy;&amp;ocy;&amp;ncy;&amp;acy;&amp;lcy;&amp;softcy;&amp;ncy;&amp;ycy;&amp;jcy; &amp;icy;&amp;scy;…"/>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10447387" y="341420"/>
            <a:ext cx="1067833" cy="1067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4124479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Agenda Slide 1">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smtClean="0"/>
              <a:t>Click to edit agenda</a:t>
            </a:r>
            <a:endParaRPr lang="en-US"/>
          </a:p>
        </p:txBody>
      </p:sp>
      <p:sp>
        <p:nvSpPr>
          <p:cNvPr id="3" name="Footer Placeholder 2"/>
          <p:cNvSpPr>
            <a:spLocks noGrp="1"/>
          </p:cNvSpPr>
          <p:nvPr>
            <p:ph type="ftr" sz="quarter" idx="10"/>
          </p:nvPr>
        </p:nvSpPr>
        <p:spPr/>
        <p:txBody>
          <a:bodyPr/>
          <a:lstStyle>
            <a:lvl1pPr>
              <a:defRPr lang="ru-RU" sz="1000" smtClean="0">
                <a:effectLst/>
              </a:defRPr>
            </a:lvl1pPr>
          </a:lstStyle>
          <a:p>
            <a:r>
              <a:rPr lang="ru-RU" dirty="0" smtClean="0"/>
              <a:t>Маркетинг. Полынская Г.А., 2014 г.</a:t>
            </a:r>
            <a:endParaRPr lang="ru-RU" dirty="0"/>
          </a:p>
        </p:txBody>
      </p:sp>
      <p:sp>
        <p:nvSpPr>
          <p:cNvPr id="4" name="Slide Number Placeholder 3"/>
          <p:cNvSpPr>
            <a:spLocks noGrp="1"/>
          </p:cNvSpPr>
          <p:nvPr>
            <p:ph type="sldNum" sz="quarter" idx="11"/>
          </p:nvPr>
        </p:nvSpPr>
        <p:spPr/>
        <p:txBody>
          <a:bodyPr/>
          <a:lstStyle/>
          <a:p>
            <a:fld id="{894E8EF0-91FF-4791-8529-F57CE0475C15}" type="slidenum">
              <a:rPr lang="en-US" smtClean="0"/>
              <a:pPr/>
              <a:t>‹#›</a:t>
            </a:fld>
            <a:endParaRPr lang="en-US" dirty="0"/>
          </a:p>
        </p:txBody>
      </p:sp>
      <p:sp>
        <p:nvSpPr>
          <p:cNvPr id="7" name="Text Placeholder 6"/>
          <p:cNvSpPr>
            <a:spLocks noGrp="1"/>
          </p:cNvSpPr>
          <p:nvPr>
            <p:ph type="body" sz="quarter" idx="12"/>
          </p:nvPr>
        </p:nvSpPr>
        <p:spPr>
          <a:xfrm>
            <a:off x="276225" y="2157414"/>
            <a:ext cx="11885613" cy="2159566"/>
          </a:xfrm>
        </p:spPr>
        <p:txBody>
          <a:bodyPr/>
          <a:lstStyle>
            <a:lvl1pPr marL="0" indent="0">
              <a:lnSpc>
                <a:spcPts val="2400"/>
              </a:lnSpc>
              <a:spcBef>
                <a:spcPts val="600"/>
              </a:spcBef>
              <a:buNone/>
              <a:tabLst/>
              <a:defRPr sz="2400" b="1">
                <a:latin typeface="+mn-lt"/>
              </a:defRPr>
            </a:lvl1pPr>
            <a:lvl2pPr marL="0" indent="0">
              <a:lnSpc>
                <a:spcPts val="2500"/>
              </a:lnSpc>
              <a:spcBef>
                <a:spcPts val="600"/>
              </a:spcBef>
              <a:spcAft>
                <a:spcPts val="2400"/>
              </a:spcAft>
              <a:buNone/>
              <a:defRPr sz="2349"/>
            </a:lvl2pPr>
            <a:lvl3pPr marL="169848" indent="-169848">
              <a:lnSpc>
                <a:spcPts val="2100"/>
              </a:lnSpc>
              <a:spcBef>
                <a:spcPts val="0"/>
              </a:spcBef>
              <a:spcAft>
                <a:spcPts val="600"/>
              </a:spcAft>
              <a:buSzPct val="70000"/>
              <a:buFont typeface="Wingdings 3" pitchFamily="18" charset="2"/>
              <a:buChar char="}"/>
              <a:defRPr sz="1800"/>
            </a:lvl3pPr>
            <a:lvl4pPr marL="169848" indent="-169848">
              <a:lnSpc>
                <a:spcPts val="2100"/>
              </a:lnSpc>
              <a:spcBef>
                <a:spcPts val="0"/>
              </a:spcBef>
              <a:spcAft>
                <a:spcPts val="600"/>
              </a:spcAft>
              <a:buSzPct val="70000"/>
              <a:buFont typeface="Wingdings 3" pitchFamily="18" charset="2"/>
              <a:buChar char="}"/>
              <a:defRPr sz="1800"/>
            </a:lvl4pPr>
            <a:lvl5pPr marL="169848" indent="-169848">
              <a:lnSpc>
                <a:spcPts val="2100"/>
              </a:lnSpc>
              <a:spcBef>
                <a:spcPts val="0"/>
              </a:spcBef>
              <a:spcAft>
                <a:spcPts val="600"/>
              </a:spcAft>
              <a:buSzPct val="70000"/>
              <a:buFont typeface="Wingdings 3" pitchFamily="18" charset="2"/>
              <a:buChar cha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834008733"/>
      </p:ext>
    </p:extLst>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Agenda Slide 2">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800"/>
            </a:lvl1pPr>
          </a:lstStyle>
          <a:p>
            <a:r>
              <a:rPr lang="en-US" smtClean="0"/>
              <a:t>Click to edit agenda</a:t>
            </a:r>
            <a:endParaRPr lang="en-US"/>
          </a:p>
        </p:txBody>
      </p:sp>
      <p:sp>
        <p:nvSpPr>
          <p:cNvPr id="3" name="Footer Placeholder 2"/>
          <p:cNvSpPr>
            <a:spLocks noGrp="1"/>
          </p:cNvSpPr>
          <p:nvPr>
            <p:ph type="ftr" sz="quarter" idx="10"/>
          </p:nvPr>
        </p:nvSpPr>
        <p:spPr/>
        <p:txBody>
          <a:bodyPr/>
          <a:lstStyle>
            <a:lvl1pPr>
              <a:defRPr lang="ru-RU" sz="1000" smtClean="0">
                <a:effectLst/>
              </a:defRPr>
            </a:lvl1pPr>
          </a:lstStyle>
          <a:p>
            <a:r>
              <a:rPr lang="ru-RU" dirty="0" smtClean="0"/>
              <a:t>Маркетинг. Полынская Г.А., 2014 г.</a:t>
            </a:r>
            <a:endParaRPr lang="ru-RU" dirty="0"/>
          </a:p>
        </p:txBody>
      </p:sp>
      <p:sp>
        <p:nvSpPr>
          <p:cNvPr id="4" name="Slide Number Placeholder 3"/>
          <p:cNvSpPr>
            <a:spLocks noGrp="1"/>
          </p:cNvSpPr>
          <p:nvPr>
            <p:ph type="sldNum" sz="quarter" idx="11"/>
          </p:nvPr>
        </p:nvSpPr>
        <p:spPr/>
        <p:txBody>
          <a:bodyPr/>
          <a:lstStyle/>
          <a:p>
            <a:fld id="{894E8EF0-91FF-4791-8529-F57CE0475C15}" type="slidenum">
              <a:rPr lang="en-US" smtClean="0"/>
              <a:pPr/>
              <a:t>‹#›</a:t>
            </a:fld>
            <a:endParaRPr lang="en-US" dirty="0"/>
          </a:p>
        </p:txBody>
      </p:sp>
      <p:sp>
        <p:nvSpPr>
          <p:cNvPr id="7" name="Text Placeholder 6"/>
          <p:cNvSpPr>
            <a:spLocks noGrp="1"/>
          </p:cNvSpPr>
          <p:nvPr>
            <p:ph type="body" sz="quarter" idx="12"/>
          </p:nvPr>
        </p:nvSpPr>
        <p:spPr>
          <a:xfrm>
            <a:off x="276225" y="2149322"/>
            <a:ext cx="11885613" cy="2086725"/>
          </a:xfrm>
        </p:spPr>
        <p:txBody>
          <a:bodyPr/>
          <a:lstStyle>
            <a:lvl1pPr marL="282551" indent="-282551">
              <a:spcBef>
                <a:spcPts val="400"/>
              </a:spcBef>
              <a:spcAft>
                <a:spcPts val="600"/>
              </a:spcAft>
              <a:defRPr sz="3400"/>
            </a:lvl1pPr>
            <a:lvl2pPr marL="461924" indent="-234930">
              <a:buSzPct val="70000"/>
              <a:buFont typeface="Wingdings 3" pitchFamily="18" charset="2"/>
              <a:buChar char="}"/>
              <a:defRPr/>
            </a:lvl2pPr>
            <a:lvl3pPr marL="687330" indent="-225406">
              <a:defRPr/>
            </a:lvl3pPr>
            <a:lvl4pPr marL="914324" indent="-226994">
              <a:defRPr/>
            </a:lvl4pPr>
            <a:lvl5pPr marL="1141318" indent="-226994">
              <a:tabLst>
                <a:tab pos="1141318" algn="l"/>
              </a:tabLst>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1744112"/>
      </p:ext>
    </p:extLst>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Agenda Slide 3">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sz="4800">
                <a:solidFill>
                  <a:schemeClr val="bg1"/>
                </a:solidFill>
              </a:defRPr>
            </a:lvl1pPr>
          </a:lstStyle>
          <a:p>
            <a:r>
              <a:rPr lang="en-US" smtClean="0"/>
              <a:t>Click to edit agenda</a:t>
            </a:r>
            <a:endParaRPr lang="en-US"/>
          </a:p>
        </p:txBody>
      </p:sp>
      <p:sp>
        <p:nvSpPr>
          <p:cNvPr id="3" name="Footer Placeholder 2"/>
          <p:cNvSpPr>
            <a:spLocks noGrp="1"/>
          </p:cNvSpPr>
          <p:nvPr>
            <p:ph type="ftr" sz="quarter" idx="10"/>
          </p:nvPr>
        </p:nvSpPr>
        <p:spPr/>
        <p:txBody>
          <a:bodyPr/>
          <a:lstStyle>
            <a:lvl1pPr>
              <a:defRPr lang="ru-RU" sz="1000" smtClean="0">
                <a:effectLst/>
              </a:defRPr>
            </a:lvl1pPr>
          </a:lstStyle>
          <a:p>
            <a:r>
              <a:rPr lang="ru-RU" dirty="0" smtClean="0"/>
              <a:t>Маркетинг. Полынская Г.А., 2014 г.</a:t>
            </a:r>
            <a:endParaRPr lang="ru-RU" dirty="0"/>
          </a:p>
        </p:txBody>
      </p:sp>
      <p:sp>
        <p:nvSpPr>
          <p:cNvPr id="4" name="Slide Number Placeholder 3"/>
          <p:cNvSpPr>
            <a:spLocks noGrp="1"/>
          </p:cNvSpPr>
          <p:nvPr>
            <p:ph type="sldNum" sz="quarter" idx="11"/>
          </p:nvPr>
        </p:nvSpPr>
        <p:spPr/>
        <p:txBody>
          <a:bodyPr/>
          <a:lstStyle>
            <a:lvl1pPr>
              <a:defRPr>
                <a:solidFill>
                  <a:schemeClr val="bg1"/>
                </a:solidFill>
              </a:defRPr>
            </a:lvl1pPr>
          </a:lstStyle>
          <a:p>
            <a:fld id="{894E8EF0-91FF-4791-8529-F57CE0475C15}" type="slidenum">
              <a:rPr lang="en-US" smtClean="0"/>
              <a:pPr/>
              <a:t>‹#›</a:t>
            </a:fld>
            <a:endParaRPr lang="en-US" dirty="0"/>
          </a:p>
        </p:txBody>
      </p:sp>
      <p:sp>
        <p:nvSpPr>
          <p:cNvPr id="6" name="Text Placeholder 6"/>
          <p:cNvSpPr>
            <a:spLocks noGrp="1"/>
          </p:cNvSpPr>
          <p:nvPr>
            <p:ph type="body" sz="quarter" idx="12"/>
          </p:nvPr>
        </p:nvSpPr>
        <p:spPr>
          <a:xfrm>
            <a:off x="276225" y="2149322"/>
            <a:ext cx="11885613" cy="2086725"/>
          </a:xfrm>
        </p:spPr>
        <p:txBody>
          <a:bodyPr/>
          <a:lstStyle>
            <a:lvl1pPr marL="282551" indent="-282551">
              <a:spcBef>
                <a:spcPts val="400"/>
              </a:spcBef>
              <a:spcAft>
                <a:spcPts val="600"/>
              </a:spcAft>
              <a:buClr>
                <a:schemeClr val="bg1"/>
              </a:buClr>
              <a:defRPr sz="3400">
                <a:solidFill>
                  <a:schemeClr val="bg1"/>
                </a:solidFill>
              </a:defRPr>
            </a:lvl1pPr>
            <a:lvl2pPr marL="461924" indent="-234930">
              <a:buClr>
                <a:schemeClr val="bg1"/>
              </a:buClr>
              <a:buSzPct val="70000"/>
              <a:buFont typeface="Wingdings 3" pitchFamily="18" charset="2"/>
              <a:buChar char="}"/>
              <a:defRPr>
                <a:solidFill>
                  <a:schemeClr val="bg1"/>
                </a:solidFill>
              </a:defRPr>
            </a:lvl2pPr>
            <a:lvl3pPr marL="687330" indent="-225406">
              <a:buClr>
                <a:schemeClr val="bg1"/>
              </a:buClr>
              <a:defRPr>
                <a:solidFill>
                  <a:schemeClr val="bg1"/>
                </a:solidFill>
              </a:defRPr>
            </a:lvl3pPr>
            <a:lvl4pPr marL="914324" indent="-226994">
              <a:buClr>
                <a:schemeClr val="bg1"/>
              </a:buClr>
              <a:defRPr>
                <a:solidFill>
                  <a:schemeClr val="bg1"/>
                </a:solidFill>
              </a:defRPr>
            </a:lvl4pPr>
            <a:lvl5pPr marL="1141318" indent="-226994">
              <a:buClr>
                <a:schemeClr val="bg1"/>
              </a:buClr>
              <a:tabLst>
                <a:tab pos="1141318" algn="l"/>
              </a:tabLst>
              <a:defRPr>
                <a:solidFill>
                  <a:schemeClr val="bg1"/>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981744112"/>
      </p:ext>
    </p:extLst>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74640" y="295276"/>
            <a:ext cx="11889564" cy="917575"/>
          </a:xfrm>
          <a:prstGeom prst="rect">
            <a:avLst/>
          </a:prstGeom>
        </p:spPr>
        <p:txBody>
          <a:bodyPr vert="horz" wrap="square" lIns="146304" tIns="91440" rIns="146304" bIns="91440" rtlCol="0" anchor="t">
            <a:noAutofit/>
          </a:bodyPr>
          <a:lstStyle/>
          <a:p>
            <a:r>
              <a:rPr lang="en-US" smtClean="0"/>
              <a:t>Click to edit Master title style</a:t>
            </a:r>
            <a:endParaRPr lang="en-US" dirty="0"/>
          </a:p>
        </p:txBody>
      </p:sp>
      <p:sp>
        <p:nvSpPr>
          <p:cNvPr id="4" name="Text Placeholder 3"/>
          <p:cNvSpPr>
            <a:spLocks noGrp="1"/>
          </p:cNvSpPr>
          <p:nvPr>
            <p:ph type="body" idx="1"/>
          </p:nvPr>
        </p:nvSpPr>
        <p:spPr>
          <a:xfrm>
            <a:off x="274641" y="1212853"/>
            <a:ext cx="11887198" cy="2092881"/>
          </a:xfrm>
          <a:prstGeom prst="rect">
            <a:avLst/>
          </a:prstGeom>
        </p:spPr>
        <p:txBody>
          <a:bodyPr vert="horz" wrap="square" lIns="146304" tIns="91440" rIns="146304" bIns="9144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3" name="Footer Placeholder 2"/>
          <p:cNvSpPr>
            <a:spLocks noGrp="1"/>
          </p:cNvSpPr>
          <p:nvPr>
            <p:ph type="ftr" sz="quarter" idx="3"/>
          </p:nvPr>
        </p:nvSpPr>
        <p:spPr>
          <a:xfrm>
            <a:off x="674745" y="6448627"/>
            <a:ext cx="4466599" cy="371475"/>
          </a:xfrm>
          <a:prstGeom prst="rect">
            <a:avLst/>
          </a:prstGeom>
        </p:spPr>
        <p:txBody>
          <a:bodyPr vert="horz" lIns="91440" tIns="45720" rIns="91440" bIns="45720" rtlCol="0" anchor="ctr"/>
          <a:lstStyle>
            <a:lvl1pPr algn="l">
              <a:defRPr lang="ru-RU" sz="1000" smtClean="0">
                <a:effectLst/>
              </a:defRPr>
            </a:lvl1pPr>
          </a:lstStyle>
          <a:p>
            <a:r>
              <a:rPr lang="ru-RU" dirty="0" smtClean="0"/>
              <a:t>Маркетинг. Полынская Г.А., 2014 г.</a:t>
            </a:r>
            <a:endParaRPr lang="ru-RU" dirty="0"/>
          </a:p>
        </p:txBody>
      </p:sp>
      <p:sp>
        <p:nvSpPr>
          <p:cNvPr id="5" name="Slide Number Placeholder 4"/>
          <p:cNvSpPr>
            <a:spLocks noGrp="1"/>
          </p:cNvSpPr>
          <p:nvPr>
            <p:ph type="sldNum" sz="quarter" idx="4"/>
          </p:nvPr>
        </p:nvSpPr>
        <p:spPr>
          <a:xfrm>
            <a:off x="316662" y="6448627"/>
            <a:ext cx="356198" cy="371475"/>
          </a:xfrm>
          <a:prstGeom prst="rect">
            <a:avLst/>
          </a:prstGeom>
        </p:spPr>
        <p:txBody>
          <a:bodyPr vert="horz" lIns="91440" tIns="45720" rIns="91440" bIns="45720" rtlCol="0" anchor="ctr"/>
          <a:lstStyle>
            <a:lvl1pPr>
              <a:defRPr lang="en-US" sz="1000" smtClean="0">
                <a:solidFill>
                  <a:schemeClr val="accent1"/>
                </a:solidFill>
              </a:defRPr>
            </a:lvl1pPr>
          </a:lstStyle>
          <a:p>
            <a:fld id="{894E8EF0-91FF-4791-8529-F57CE0475C15}" type="slidenum">
              <a:rPr lang="en-US" smtClean="0"/>
              <a:pPr/>
              <a:t>‹#›</a:t>
            </a:fld>
            <a:endParaRPr lang="en-US" dirty="0"/>
          </a:p>
        </p:txBody>
      </p:sp>
    </p:spTree>
    <p:extLst>
      <p:ext uri="{BB962C8B-B14F-4D97-AF65-F5344CB8AC3E}">
        <p14:creationId xmlns:p14="http://schemas.microsoft.com/office/powerpoint/2010/main" val="1790270825"/>
      </p:ext>
    </p:extLst>
  </p:cSld>
  <p:clrMap bg1="lt1" tx1="dk1" bg2="lt2" tx2="dk2" accent1="accent1" accent2="accent2" accent3="accent3" accent4="accent4" accent5="accent5" accent6="accent6" hlink="hlink" folHlink="folHlink"/>
  <p:sldLayoutIdLst>
    <p:sldLayoutId id="2147484218" r:id="rId1"/>
    <p:sldLayoutId id="2147484219" r:id="rId2"/>
    <p:sldLayoutId id="2147484220" r:id="rId3"/>
    <p:sldLayoutId id="2147484221" r:id="rId4"/>
    <p:sldLayoutId id="2147484222" r:id="rId5"/>
    <p:sldLayoutId id="2147484223" r:id="rId6"/>
    <p:sldLayoutId id="2147484224" r:id="rId7"/>
    <p:sldLayoutId id="2147484225" r:id="rId8"/>
    <p:sldLayoutId id="2147484226" r:id="rId9"/>
    <p:sldLayoutId id="2147484227" r:id="rId10"/>
    <p:sldLayoutId id="2147484228" r:id="rId11"/>
    <p:sldLayoutId id="2147484229" r:id="rId12"/>
    <p:sldLayoutId id="2147484230" r:id="rId13"/>
    <p:sldLayoutId id="2147484231" r:id="rId14"/>
    <p:sldLayoutId id="2147484232" r:id="rId15"/>
    <p:sldLayoutId id="2147484233" r:id="rId16"/>
    <p:sldLayoutId id="2147484234" r:id="rId17"/>
    <p:sldLayoutId id="2147484235" r:id="rId18"/>
    <p:sldLayoutId id="2147484236" r:id="rId19"/>
    <p:sldLayoutId id="2147484237" r:id="rId20"/>
    <p:sldLayoutId id="2147484259" r:id="rId21"/>
    <p:sldLayoutId id="2147484238" r:id="rId22"/>
    <p:sldLayoutId id="2147484239" r:id="rId23"/>
    <p:sldLayoutId id="2147484240" r:id="rId24"/>
    <p:sldLayoutId id="2147484241" r:id="rId25"/>
    <p:sldLayoutId id="2147484242" r:id="rId26"/>
    <p:sldLayoutId id="2147484243" r:id="rId27"/>
    <p:sldLayoutId id="2147484244" r:id="rId28"/>
    <p:sldLayoutId id="2147484245" r:id="rId29"/>
    <p:sldLayoutId id="2147484246" r:id="rId30"/>
    <p:sldLayoutId id="2147484247" r:id="rId31"/>
    <p:sldLayoutId id="2147484249" r:id="rId32"/>
    <p:sldLayoutId id="2147484250" r:id="rId33"/>
    <p:sldLayoutId id="2147484251" r:id="rId34"/>
    <p:sldLayoutId id="2147484252" r:id="rId35"/>
    <p:sldLayoutId id="2147484253" r:id="rId36"/>
    <p:sldLayoutId id="2147484254" r:id="rId37"/>
    <p:sldLayoutId id="2147484255" r:id="rId38"/>
    <p:sldLayoutId id="2147484256" r:id="rId39"/>
    <p:sldLayoutId id="2147484257" r:id="rId40"/>
    <p:sldLayoutId id="2147484261" r:id="rId41"/>
  </p:sldLayoutIdLst>
  <p:transition>
    <p:fade/>
  </p:transition>
  <p:timing>
    <p:tnLst>
      <p:par>
        <p:cTn id="1" dur="indefinite" restart="never" nodeType="tmRoot"/>
      </p:par>
    </p:tnLst>
  </p:timing>
  <p:hf hdr="0" dt="0"/>
  <p:txStyles>
    <p:titleStyle>
      <a:lvl1pPr algn="l" defTabSz="932664" rtl="0" eaLnBrk="1" latinLnBrk="0" hangingPunct="1">
        <a:lnSpc>
          <a:spcPct val="90000"/>
        </a:lnSpc>
        <a:spcBef>
          <a:spcPct val="0"/>
        </a:spcBef>
        <a:buNone/>
        <a:defRPr lang="en-US" sz="4800" b="0" kern="1200" cap="none" spc="-101" baseline="0" dirty="0" smtClean="0">
          <a:ln w="3175">
            <a:noFill/>
          </a:ln>
          <a:solidFill>
            <a:schemeClr val="accent1"/>
          </a:solidFill>
          <a:effectLst/>
          <a:latin typeface="+mj-lt"/>
          <a:ea typeface="+mn-ea"/>
          <a:cs typeface="Arial" charset="0"/>
        </a:defRPr>
      </a:lvl1pPr>
    </p:titleStyle>
    <p:bodyStyle>
      <a:lvl1pPr marL="344460" marR="0" indent="-344460" algn="l" defTabSz="932664" rtl="0" eaLnBrk="1" fontAlgn="auto" latinLnBrk="0" hangingPunct="1">
        <a:lnSpc>
          <a:spcPct val="90000"/>
        </a:lnSpc>
        <a:spcBef>
          <a:spcPct val="20000"/>
        </a:spcBef>
        <a:spcAft>
          <a:spcPts val="0"/>
        </a:spcAft>
        <a:buClr>
          <a:schemeClr val="accent2"/>
        </a:buClr>
        <a:buSzPct val="70000"/>
        <a:buFont typeface="Wingdings 3" pitchFamily="18" charset="2"/>
        <a:buChar char=""/>
        <a:tabLst/>
        <a:defRPr sz="4000" kern="1200" spc="0" baseline="0">
          <a:solidFill>
            <a:schemeClr val="tx1"/>
          </a:solidFill>
          <a:latin typeface="+mj-lt"/>
          <a:ea typeface="+mn-ea"/>
          <a:cs typeface="+mn-cs"/>
        </a:defRPr>
      </a:lvl1pPr>
      <a:lvl2pPr marL="584152" marR="0" indent="-241280" algn="l" defTabSz="932664" rtl="0" eaLnBrk="1" fontAlgn="auto" latinLnBrk="0" hangingPunct="1">
        <a:lnSpc>
          <a:spcPct val="90000"/>
        </a:lnSpc>
        <a:spcBef>
          <a:spcPct val="20000"/>
        </a:spcBef>
        <a:spcAft>
          <a:spcPts val="0"/>
        </a:spcAft>
        <a:buClr>
          <a:schemeClr val="accent2"/>
        </a:buClr>
        <a:buSzPct val="90000"/>
        <a:buFont typeface="Arial" pitchFamily="34" charset="0"/>
        <a:buChar char="•"/>
        <a:tabLst/>
        <a:defRPr sz="2400" kern="1200" spc="0" baseline="0">
          <a:solidFill>
            <a:schemeClr val="tx1"/>
          </a:solidFill>
          <a:latin typeface="+mn-lt"/>
          <a:ea typeface="+mn-ea"/>
          <a:cs typeface="+mn-cs"/>
        </a:defRPr>
      </a:lvl2pPr>
      <a:lvl3pPr marL="800033" marR="0" indent="-228581" algn="l" defTabSz="932664" rtl="0" eaLnBrk="1" fontAlgn="auto" latinLnBrk="0" hangingPunct="1">
        <a:lnSpc>
          <a:spcPct val="90000"/>
        </a:lnSpc>
        <a:spcBef>
          <a:spcPct val="20000"/>
        </a:spcBef>
        <a:spcAft>
          <a:spcPts val="0"/>
        </a:spcAft>
        <a:buClr>
          <a:schemeClr val="accent2"/>
        </a:buClr>
        <a:buSzPct val="90000"/>
        <a:buFont typeface="Arial" pitchFamily="34" charset="0"/>
        <a:buChar char="•"/>
        <a:tabLst/>
        <a:defRPr sz="2000" kern="1200" spc="0" baseline="0">
          <a:solidFill>
            <a:schemeClr val="tx1"/>
          </a:solidFill>
          <a:latin typeface="+mn-lt"/>
          <a:ea typeface="+mn-ea"/>
          <a:cs typeface="+mn-cs"/>
        </a:defRPr>
      </a:lvl3pPr>
      <a:lvl4pPr marL="1028614" marR="0" indent="-228581" algn="l" defTabSz="932664" rtl="0" eaLnBrk="1" fontAlgn="auto" latinLnBrk="0" hangingPunct="1">
        <a:lnSpc>
          <a:spcPct val="90000"/>
        </a:lnSpc>
        <a:spcBef>
          <a:spcPct val="20000"/>
        </a:spcBef>
        <a:spcAft>
          <a:spcPts val="0"/>
        </a:spcAft>
        <a:buClr>
          <a:schemeClr val="accent2"/>
        </a:buClr>
        <a:buSzPct val="90000"/>
        <a:buFont typeface="Arial" pitchFamily="34" charset="0"/>
        <a:buChar char="•"/>
        <a:tabLst/>
        <a:defRPr sz="1800" kern="1200" spc="0" baseline="0">
          <a:solidFill>
            <a:schemeClr val="tx1"/>
          </a:solidFill>
          <a:latin typeface="+mn-lt"/>
          <a:ea typeface="+mn-ea"/>
          <a:cs typeface="+mn-cs"/>
        </a:defRPr>
      </a:lvl4pPr>
      <a:lvl5pPr marL="1257195" marR="0" indent="-228581" algn="l" defTabSz="932664" rtl="0" eaLnBrk="1" fontAlgn="auto" latinLnBrk="0" hangingPunct="1">
        <a:lnSpc>
          <a:spcPct val="90000"/>
        </a:lnSpc>
        <a:spcBef>
          <a:spcPct val="20000"/>
        </a:spcBef>
        <a:spcAft>
          <a:spcPts val="0"/>
        </a:spcAft>
        <a:buClr>
          <a:schemeClr val="accent2"/>
        </a:buClr>
        <a:buSzPct val="90000"/>
        <a:buFont typeface="Arial" pitchFamily="34" charset="0"/>
        <a:buChar char="•"/>
        <a:tabLst/>
        <a:defRPr sz="1800" kern="1200" spc="0" baseline="0">
          <a:solidFill>
            <a:schemeClr val="tx1"/>
          </a:solidFill>
          <a:latin typeface="+mn-lt"/>
          <a:ea typeface="+mn-ea"/>
          <a:cs typeface="+mn-cs"/>
        </a:defRPr>
      </a:lvl5pPr>
      <a:lvl6pPr marL="2564826" indent="-233166" algn="l" defTabSz="932664"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3031160" indent="-233166" algn="l" defTabSz="932664"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97491" indent="-233166" algn="l" defTabSz="932664"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963825" indent="-233166" algn="l" defTabSz="932664"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32664" rtl="0" eaLnBrk="1" latinLnBrk="0" hangingPunct="1">
        <a:defRPr sz="1800" kern="1200">
          <a:solidFill>
            <a:schemeClr val="tx1"/>
          </a:solidFill>
          <a:latin typeface="+mn-lt"/>
          <a:ea typeface="+mn-ea"/>
          <a:cs typeface="+mn-cs"/>
        </a:defRPr>
      </a:lvl1pPr>
      <a:lvl2pPr marL="466333" algn="l" defTabSz="932664" rtl="0" eaLnBrk="1" latinLnBrk="0" hangingPunct="1">
        <a:defRPr sz="1800" kern="1200">
          <a:solidFill>
            <a:schemeClr val="tx1"/>
          </a:solidFill>
          <a:latin typeface="+mn-lt"/>
          <a:ea typeface="+mn-ea"/>
          <a:cs typeface="+mn-cs"/>
        </a:defRPr>
      </a:lvl2pPr>
      <a:lvl3pPr marL="932664" algn="l" defTabSz="932664" rtl="0" eaLnBrk="1" latinLnBrk="0" hangingPunct="1">
        <a:defRPr sz="1800" kern="1200">
          <a:solidFill>
            <a:schemeClr val="tx1"/>
          </a:solidFill>
          <a:latin typeface="+mn-lt"/>
          <a:ea typeface="+mn-ea"/>
          <a:cs typeface="+mn-cs"/>
        </a:defRPr>
      </a:lvl3pPr>
      <a:lvl4pPr marL="1398997" algn="l" defTabSz="932664" rtl="0" eaLnBrk="1" latinLnBrk="0" hangingPunct="1">
        <a:defRPr sz="1800" kern="1200">
          <a:solidFill>
            <a:schemeClr val="tx1"/>
          </a:solidFill>
          <a:latin typeface="+mn-lt"/>
          <a:ea typeface="+mn-ea"/>
          <a:cs typeface="+mn-cs"/>
        </a:defRPr>
      </a:lvl4pPr>
      <a:lvl5pPr marL="1865328" algn="l" defTabSz="932664" rtl="0" eaLnBrk="1" latinLnBrk="0" hangingPunct="1">
        <a:defRPr sz="1800" kern="1200">
          <a:solidFill>
            <a:schemeClr val="tx1"/>
          </a:solidFill>
          <a:latin typeface="+mn-lt"/>
          <a:ea typeface="+mn-ea"/>
          <a:cs typeface="+mn-cs"/>
        </a:defRPr>
      </a:lvl5pPr>
      <a:lvl6pPr marL="2331662" algn="l" defTabSz="932664" rtl="0" eaLnBrk="1" latinLnBrk="0" hangingPunct="1">
        <a:defRPr sz="1800" kern="1200">
          <a:solidFill>
            <a:schemeClr val="tx1"/>
          </a:solidFill>
          <a:latin typeface="+mn-lt"/>
          <a:ea typeface="+mn-ea"/>
          <a:cs typeface="+mn-cs"/>
        </a:defRPr>
      </a:lvl6pPr>
      <a:lvl7pPr marL="2797993" algn="l" defTabSz="932664" rtl="0" eaLnBrk="1" latinLnBrk="0" hangingPunct="1">
        <a:defRPr sz="1800" kern="1200">
          <a:solidFill>
            <a:schemeClr val="tx1"/>
          </a:solidFill>
          <a:latin typeface="+mn-lt"/>
          <a:ea typeface="+mn-ea"/>
          <a:cs typeface="+mn-cs"/>
        </a:defRPr>
      </a:lvl7pPr>
      <a:lvl8pPr marL="3264325" algn="l" defTabSz="932664" rtl="0" eaLnBrk="1" latinLnBrk="0" hangingPunct="1">
        <a:defRPr sz="1800" kern="1200">
          <a:solidFill>
            <a:schemeClr val="tx1"/>
          </a:solidFill>
          <a:latin typeface="+mn-lt"/>
          <a:ea typeface="+mn-ea"/>
          <a:cs typeface="+mn-cs"/>
        </a:defRPr>
      </a:lvl8pPr>
      <a:lvl9pPr marL="3730659" algn="l" defTabSz="932664"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Layout" Target="../slideLayouts/slideLayout7.xml"/><Relationship Id="rId4" Type="http://schemas.openxmlformats.org/officeDocument/2006/relationships/chart" Target="../charts/chart1.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ru-RU" sz="4000" b="1" dirty="0"/>
              <a:t>Сравнение методов оценки удовлетворенности потребителей при использовании разных способов сбора </a:t>
            </a:r>
            <a:r>
              <a:rPr lang="ru-RU" sz="4000" b="1" dirty="0" smtClean="0"/>
              <a:t>данных</a:t>
            </a:r>
            <a:br>
              <a:rPr lang="ru-RU" sz="4000" b="1" dirty="0" smtClean="0"/>
            </a:br>
            <a:endParaRPr lang="en-US" sz="4000" dirty="0"/>
          </a:p>
        </p:txBody>
      </p:sp>
      <p:sp>
        <p:nvSpPr>
          <p:cNvPr id="3" name="Footer Placeholder 2"/>
          <p:cNvSpPr>
            <a:spLocks noGrp="1"/>
          </p:cNvSpPr>
          <p:nvPr>
            <p:ph type="ftr" sz="quarter" idx="10"/>
          </p:nvPr>
        </p:nvSpPr>
        <p:spPr>
          <a:xfrm>
            <a:off x="494761" y="4196064"/>
            <a:ext cx="6489135" cy="350154"/>
          </a:xfrm>
        </p:spPr>
        <p:txBody>
          <a:bodyPr/>
          <a:lstStyle/>
          <a:p>
            <a:r>
              <a:rPr lang="ru-RU" sz="2800" dirty="0"/>
              <a:t>Полынская Галина Андреевна</a:t>
            </a:r>
            <a:endParaRPr lang="en-US" sz="2800" dirty="0"/>
          </a:p>
        </p:txBody>
      </p:sp>
      <p:sp>
        <p:nvSpPr>
          <p:cNvPr id="4" name="Slide Number Placeholder 3"/>
          <p:cNvSpPr>
            <a:spLocks noGrp="1"/>
          </p:cNvSpPr>
          <p:nvPr>
            <p:ph type="sldNum" sz="quarter" idx="11"/>
          </p:nvPr>
        </p:nvSpPr>
        <p:spPr/>
        <p:txBody>
          <a:bodyPr/>
          <a:lstStyle/>
          <a:p>
            <a:fld id="{894E8EF0-91FF-4791-8529-F57CE0475C15}" type="slidenum">
              <a:rPr lang="en-US" smtClean="0"/>
              <a:pPr/>
              <a:t>1</a:t>
            </a:fld>
            <a:endParaRPr lang="en-US" dirty="0"/>
          </a:p>
        </p:txBody>
      </p:sp>
    </p:spTree>
    <p:extLst>
      <p:ext uri="{BB962C8B-B14F-4D97-AF65-F5344CB8AC3E}">
        <p14:creationId xmlns:p14="http://schemas.microsoft.com/office/powerpoint/2010/main" val="38445679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3600" dirty="0"/>
              <a:t>Достоинства онлайн-магазина, которые отмечают респонденты, находящиеся в «Зоне удовлетворенности»</a:t>
            </a:r>
          </a:p>
        </p:txBody>
      </p:sp>
      <p:sp>
        <p:nvSpPr>
          <p:cNvPr id="3" name="Нижний колонтитул 2"/>
          <p:cNvSpPr>
            <a:spLocks noGrp="1"/>
          </p:cNvSpPr>
          <p:nvPr>
            <p:ph type="ftr" sz="quarter" idx="10"/>
          </p:nvPr>
        </p:nvSpPr>
        <p:spPr/>
        <p:txBody>
          <a:bodyPr/>
          <a:lstStyle/>
          <a:p>
            <a:r>
              <a:rPr lang="ru-RU" smtClean="0"/>
              <a:t>Маркетинг. Полынская Г.А., 2014 г.</a:t>
            </a:r>
            <a:endParaRPr lang="ru-RU" dirty="0"/>
          </a:p>
        </p:txBody>
      </p:sp>
      <p:sp>
        <p:nvSpPr>
          <p:cNvPr id="4" name="Номер слайда 3"/>
          <p:cNvSpPr>
            <a:spLocks noGrp="1"/>
          </p:cNvSpPr>
          <p:nvPr>
            <p:ph type="sldNum" sz="quarter" idx="11"/>
          </p:nvPr>
        </p:nvSpPr>
        <p:spPr/>
        <p:txBody>
          <a:bodyPr/>
          <a:lstStyle/>
          <a:p>
            <a:fld id="{894E8EF0-91FF-4791-8529-F57CE0475C15}" type="slidenum">
              <a:rPr lang="en-US" smtClean="0"/>
              <a:pPr/>
              <a:t>10</a:t>
            </a:fld>
            <a:endParaRPr lang="en-US" dirty="0"/>
          </a:p>
        </p:txBody>
      </p:sp>
      <p:pic>
        <p:nvPicPr>
          <p:cNvPr id="7" name="Рисунок 6"/>
          <p:cNvPicPr>
            <a:picLocks noChangeAspect="1"/>
          </p:cNvPicPr>
          <p:nvPr/>
        </p:nvPicPr>
        <p:blipFill>
          <a:blip r:embed="rId2"/>
          <a:stretch>
            <a:fillRect/>
          </a:stretch>
        </p:blipFill>
        <p:spPr>
          <a:xfrm>
            <a:off x="1229656" y="1693667"/>
            <a:ext cx="9723606" cy="4538968"/>
          </a:xfrm>
          <a:prstGeom prst="rect">
            <a:avLst/>
          </a:prstGeom>
        </p:spPr>
      </p:pic>
      <p:sp>
        <p:nvSpPr>
          <p:cNvPr id="8" name="Надпись 71"/>
          <p:cNvSpPr txBox="1"/>
          <p:nvPr/>
        </p:nvSpPr>
        <p:spPr>
          <a:xfrm>
            <a:off x="7805376" y="4986578"/>
            <a:ext cx="2080895" cy="426720"/>
          </a:xfrm>
          <a:prstGeom prst="rect">
            <a:avLst/>
          </a:prstGeom>
          <a:no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indent="450215" algn="just">
              <a:lnSpc>
                <a:spcPct val="150000"/>
              </a:lnSpc>
              <a:spcAft>
                <a:spcPts val="0"/>
              </a:spcAft>
            </a:pPr>
            <a:r>
              <a:rPr lang="ru-RU" dirty="0">
                <a:ln>
                  <a:noFill/>
                </a:ln>
                <a:solidFill>
                  <a:srgbClr val="000000"/>
                </a:solidFill>
                <a:effectLst>
                  <a:outerShdw blurRad="38100" dist="19050" dir="2700000" algn="tl">
                    <a:schemeClr val="dk1">
                      <a:alpha val="40000"/>
                    </a:schemeClr>
                  </a:outerShdw>
                </a:effectLst>
                <a:latin typeface="Times New Roman" panose="02020603050405020304" pitchFamily="18" charset="0"/>
                <a:ea typeface="Calibri" panose="020F0502020204030204" pitchFamily="34" charset="0"/>
                <a:cs typeface="Times New Roman" panose="02020603050405020304" pitchFamily="18" charset="0"/>
              </a:rPr>
              <a:t>1347 респондентов</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84224849"/>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dirty="0"/>
              <a:t>Контент-анализ отзывов об онлайн-магазине на сайте vk.com </a:t>
            </a:r>
          </a:p>
        </p:txBody>
      </p:sp>
      <p:sp>
        <p:nvSpPr>
          <p:cNvPr id="3" name="Нижний колонтитул 2"/>
          <p:cNvSpPr>
            <a:spLocks noGrp="1"/>
          </p:cNvSpPr>
          <p:nvPr>
            <p:ph type="ftr" sz="quarter" idx="10"/>
          </p:nvPr>
        </p:nvSpPr>
        <p:spPr/>
        <p:txBody>
          <a:bodyPr/>
          <a:lstStyle/>
          <a:p>
            <a:r>
              <a:rPr lang="ru-RU" smtClean="0"/>
              <a:t>Маркетинг. Полынская Г.А., 2014 г.</a:t>
            </a:r>
            <a:endParaRPr lang="ru-RU" dirty="0"/>
          </a:p>
        </p:txBody>
      </p:sp>
      <p:sp>
        <p:nvSpPr>
          <p:cNvPr id="4" name="Номер слайда 3"/>
          <p:cNvSpPr>
            <a:spLocks noGrp="1"/>
          </p:cNvSpPr>
          <p:nvPr>
            <p:ph type="sldNum" sz="quarter" idx="11"/>
          </p:nvPr>
        </p:nvSpPr>
        <p:spPr/>
        <p:txBody>
          <a:bodyPr/>
          <a:lstStyle/>
          <a:p>
            <a:fld id="{894E8EF0-91FF-4791-8529-F57CE0475C15}" type="slidenum">
              <a:rPr lang="en-US" smtClean="0"/>
              <a:pPr/>
              <a:t>11</a:t>
            </a:fld>
            <a:endParaRPr lang="en-US" dirty="0"/>
          </a:p>
        </p:txBody>
      </p:sp>
      <p:graphicFrame>
        <p:nvGraphicFramePr>
          <p:cNvPr id="6" name="Таблица 5"/>
          <p:cNvGraphicFramePr>
            <a:graphicFrameLocks noGrp="1"/>
          </p:cNvGraphicFramePr>
          <p:nvPr>
            <p:extLst>
              <p:ext uri="{D42A27DB-BD31-4B8C-83A1-F6EECF244321}">
                <p14:modId xmlns:p14="http://schemas.microsoft.com/office/powerpoint/2010/main" val="655990817"/>
              </p:ext>
            </p:extLst>
          </p:nvPr>
        </p:nvGraphicFramePr>
        <p:xfrm>
          <a:off x="430924" y="1492469"/>
          <a:ext cx="11613930" cy="4866015"/>
        </p:xfrm>
        <a:graphic>
          <a:graphicData uri="http://schemas.openxmlformats.org/drawingml/2006/table">
            <a:tbl>
              <a:tblPr firstRow="1" firstCol="1" bandRow="1">
                <a:tableStyleId>{5C22544A-7EE6-4342-B048-85BDC9FD1C3A}</a:tableStyleId>
              </a:tblPr>
              <a:tblGrid>
                <a:gridCol w="2284261"/>
                <a:gridCol w="2818661"/>
                <a:gridCol w="2290472"/>
                <a:gridCol w="4220536"/>
              </a:tblGrid>
              <a:tr h="603200">
                <a:tc>
                  <a:txBody>
                    <a:bodyPr/>
                    <a:lstStyle/>
                    <a:p>
                      <a:pPr indent="0" algn="ctr">
                        <a:lnSpc>
                          <a:spcPct val="100000"/>
                        </a:lnSpc>
                        <a:spcAft>
                          <a:spcPts val="0"/>
                        </a:spcAft>
                      </a:pPr>
                      <a:r>
                        <a:rPr lang="ru-RU" sz="1800">
                          <a:ln>
                            <a:noFill/>
                          </a:ln>
                          <a:effectLst>
                            <a:outerShdw blurRad="38100" dist="19050" dir="2700000" algn="tl">
                              <a:schemeClr val="dk1">
                                <a:alpha val="40000"/>
                              </a:schemeClr>
                            </a:outerShdw>
                          </a:effectLst>
                        </a:rPr>
                        <a:t>Точка контакта</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7531" marR="27531" marT="0" marB="0"/>
                </a:tc>
                <a:tc>
                  <a:txBody>
                    <a:bodyPr/>
                    <a:lstStyle/>
                    <a:p>
                      <a:pPr indent="0" algn="ctr">
                        <a:lnSpc>
                          <a:spcPct val="100000"/>
                        </a:lnSpc>
                        <a:spcAft>
                          <a:spcPts val="0"/>
                        </a:spcAft>
                      </a:pPr>
                      <a:r>
                        <a:rPr lang="ru-RU" sz="1800">
                          <a:ln>
                            <a:noFill/>
                          </a:ln>
                          <a:effectLst>
                            <a:outerShdw blurRad="38100" dist="19050" dir="2700000" algn="tl">
                              <a:schemeClr val="dk1">
                                <a:alpha val="40000"/>
                              </a:schemeClr>
                            </a:outerShdw>
                          </a:effectLst>
                        </a:rPr>
                        <a:t>Положительные отзывы</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7531" marR="27531" marT="0" marB="0"/>
                </a:tc>
                <a:tc>
                  <a:txBody>
                    <a:bodyPr/>
                    <a:lstStyle/>
                    <a:p>
                      <a:pPr indent="0" algn="ctr">
                        <a:lnSpc>
                          <a:spcPct val="100000"/>
                        </a:lnSpc>
                        <a:spcAft>
                          <a:spcPts val="0"/>
                        </a:spcAft>
                      </a:pPr>
                      <a:r>
                        <a:rPr lang="ru-RU" sz="1800">
                          <a:ln>
                            <a:noFill/>
                          </a:ln>
                          <a:effectLst>
                            <a:outerShdw blurRad="38100" dist="19050" dir="2700000" algn="tl">
                              <a:schemeClr val="dk1">
                                <a:alpha val="40000"/>
                              </a:schemeClr>
                            </a:outerShdw>
                          </a:effectLst>
                        </a:rPr>
                        <a:t>Нейтральные</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7531" marR="27531" marT="0" marB="0"/>
                </a:tc>
                <a:tc>
                  <a:txBody>
                    <a:bodyPr/>
                    <a:lstStyle/>
                    <a:p>
                      <a:pPr indent="0" algn="ctr">
                        <a:lnSpc>
                          <a:spcPct val="100000"/>
                        </a:lnSpc>
                        <a:spcAft>
                          <a:spcPts val="0"/>
                        </a:spcAft>
                      </a:pPr>
                      <a:r>
                        <a:rPr lang="ru-RU" sz="1800">
                          <a:ln>
                            <a:noFill/>
                          </a:ln>
                          <a:effectLst>
                            <a:outerShdw blurRad="38100" dist="19050" dir="2700000" algn="tl">
                              <a:schemeClr val="dk1">
                                <a:alpha val="40000"/>
                              </a:schemeClr>
                            </a:outerShdw>
                          </a:effectLst>
                        </a:rPr>
                        <a:t>Отрицательные</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7531" marR="27531" marT="0" marB="0"/>
                </a:tc>
              </a:tr>
              <a:tr h="603200">
                <a:tc>
                  <a:txBody>
                    <a:bodyPr/>
                    <a:lstStyle/>
                    <a:p>
                      <a:pPr indent="0" algn="just">
                        <a:lnSpc>
                          <a:spcPct val="100000"/>
                        </a:lnSpc>
                        <a:spcAft>
                          <a:spcPts val="0"/>
                        </a:spcAft>
                      </a:pPr>
                      <a:r>
                        <a:rPr lang="ru-RU" sz="1800">
                          <a:effectLst/>
                        </a:rPr>
                        <a:t>Поиск, выбор товара</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7531" marR="27531" marT="0" marB="0"/>
                </a:tc>
                <a:tc>
                  <a:txBody>
                    <a:bodyPr/>
                    <a:lstStyle/>
                    <a:p>
                      <a:pPr indent="0" algn="ctr">
                        <a:lnSpc>
                          <a:spcPct val="100000"/>
                        </a:lnSpc>
                        <a:spcAft>
                          <a:spcPts val="0"/>
                        </a:spcAft>
                      </a:pPr>
                      <a:r>
                        <a:rPr lang="ru-RU" sz="1800">
                          <a:effectLst/>
                        </a:rPr>
                        <a:t>3</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7531" marR="27531" marT="0" marB="0"/>
                </a:tc>
                <a:tc>
                  <a:txBody>
                    <a:bodyPr/>
                    <a:lstStyle/>
                    <a:p>
                      <a:pPr indent="0" algn="ctr">
                        <a:lnSpc>
                          <a:spcPct val="100000"/>
                        </a:lnSpc>
                        <a:spcAft>
                          <a:spcPts val="0"/>
                        </a:spcAft>
                      </a:pPr>
                      <a:r>
                        <a:rPr lang="ru-RU" sz="1800">
                          <a:effectLst/>
                        </a:rPr>
                        <a:t>1</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7531" marR="27531" marT="0" marB="0"/>
                </a:tc>
                <a:tc>
                  <a:txBody>
                    <a:bodyPr/>
                    <a:lstStyle/>
                    <a:p>
                      <a:pPr indent="0" algn="ctr">
                        <a:lnSpc>
                          <a:spcPct val="100000"/>
                        </a:lnSpc>
                        <a:spcAft>
                          <a:spcPts val="0"/>
                        </a:spcAft>
                      </a:pPr>
                      <a:r>
                        <a:rPr lang="ru-RU" sz="1800">
                          <a:effectLst/>
                        </a:rPr>
                        <a:t>6</a:t>
                      </a:r>
                    </a:p>
                    <a:p>
                      <a:pPr indent="0" algn="ctr">
                        <a:lnSpc>
                          <a:spcPct val="100000"/>
                        </a:lnSpc>
                        <a:spcAft>
                          <a:spcPts val="0"/>
                        </a:spcAft>
                      </a:pPr>
                      <a:r>
                        <a:rPr lang="ru-RU" sz="1800">
                          <a:effectLst/>
                        </a:rPr>
                        <a:t>Товара нет в наличие</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7531" marR="27531" marT="0" marB="0"/>
                </a:tc>
              </a:tr>
              <a:tr h="605602">
                <a:tc>
                  <a:txBody>
                    <a:bodyPr/>
                    <a:lstStyle/>
                    <a:p>
                      <a:pPr indent="0" algn="just">
                        <a:lnSpc>
                          <a:spcPct val="100000"/>
                        </a:lnSpc>
                        <a:spcAft>
                          <a:spcPts val="0"/>
                        </a:spcAft>
                      </a:pPr>
                      <a:r>
                        <a:rPr lang="ru-RU" sz="1800">
                          <a:effectLst/>
                        </a:rPr>
                        <a:t>Оформление заказа</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7531" marR="27531" marT="0" marB="0"/>
                </a:tc>
                <a:tc>
                  <a:txBody>
                    <a:bodyPr/>
                    <a:lstStyle/>
                    <a:p>
                      <a:pPr indent="0" algn="ctr">
                        <a:lnSpc>
                          <a:spcPct val="100000"/>
                        </a:lnSpc>
                        <a:spcAft>
                          <a:spcPts val="0"/>
                        </a:spcAft>
                      </a:pPr>
                      <a:r>
                        <a:rPr lang="ru-RU" sz="1800">
                          <a:effectLst/>
                        </a:rPr>
                        <a:t>0</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7531" marR="27531" marT="0" marB="0"/>
                </a:tc>
                <a:tc>
                  <a:txBody>
                    <a:bodyPr/>
                    <a:lstStyle/>
                    <a:p>
                      <a:pPr indent="0" algn="ctr">
                        <a:lnSpc>
                          <a:spcPct val="100000"/>
                        </a:lnSpc>
                        <a:spcAft>
                          <a:spcPts val="0"/>
                        </a:spcAft>
                      </a:pPr>
                      <a:r>
                        <a:rPr lang="ru-RU" sz="1800">
                          <a:effectLst/>
                        </a:rPr>
                        <a:t>1</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7531" marR="27531" marT="0" marB="0"/>
                </a:tc>
                <a:tc>
                  <a:txBody>
                    <a:bodyPr/>
                    <a:lstStyle/>
                    <a:p>
                      <a:pPr indent="0" algn="ctr">
                        <a:lnSpc>
                          <a:spcPct val="100000"/>
                        </a:lnSpc>
                        <a:spcAft>
                          <a:spcPts val="0"/>
                        </a:spcAft>
                      </a:pPr>
                      <a:r>
                        <a:rPr lang="ru-RU" sz="1800">
                          <a:effectLst/>
                        </a:rPr>
                        <a:t>6</a:t>
                      </a:r>
                    </a:p>
                    <a:p>
                      <a:pPr indent="0" algn="ctr">
                        <a:lnSpc>
                          <a:spcPct val="100000"/>
                        </a:lnSpc>
                        <a:spcAft>
                          <a:spcPts val="0"/>
                        </a:spcAft>
                      </a:pPr>
                      <a:r>
                        <a:rPr lang="ru-RU" sz="1800">
                          <a:effectLst/>
                        </a:rPr>
                        <a:t>Сбои в системе работы сайта</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7531" marR="27531" marT="0" marB="0"/>
                </a:tc>
              </a:tr>
              <a:tr h="1231776">
                <a:tc>
                  <a:txBody>
                    <a:bodyPr/>
                    <a:lstStyle/>
                    <a:p>
                      <a:pPr indent="0" algn="just">
                        <a:lnSpc>
                          <a:spcPct val="100000"/>
                        </a:lnSpc>
                        <a:spcAft>
                          <a:spcPts val="0"/>
                        </a:spcAft>
                      </a:pPr>
                      <a:r>
                        <a:rPr lang="ru-RU" sz="1800">
                          <a:effectLst/>
                        </a:rPr>
                        <a:t>Подтверждение заказа</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7531" marR="27531" marT="0" marB="0"/>
                </a:tc>
                <a:tc>
                  <a:txBody>
                    <a:bodyPr/>
                    <a:lstStyle/>
                    <a:p>
                      <a:pPr indent="0" algn="ctr">
                        <a:lnSpc>
                          <a:spcPct val="100000"/>
                        </a:lnSpc>
                        <a:spcAft>
                          <a:spcPts val="0"/>
                        </a:spcAft>
                      </a:pPr>
                      <a:r>
                        <a:rPr lang="ru-RU" sz="1800">
                          <a:effectLst/>
                        </a:rPr>
                        <a:t>2</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7531" marR="27531" marT="0" marB="0"/>
                </a:tc>
                <a:tc>
                  <a:txBody>
                    <a:bodyPr/>
                    <a:lstStyle/>
                    <a:p>
                      <a:pPr indent="0" algn="ctr">
                        <a:lnSpc>
                          <a:spcPct val="100000"/>
                        </a:lnSpc>
                        <a:spcAft>
                          <a:spcPts val="0"/>
                        </a:spcAft>
                      </a:pPr>
                      <a:r>
                        <a:rPr lang="ru-RU" sz="1800">
                          <a:effectLst/>
                        </a:rPr>
                        <a:t>6</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7531" marR="27531" marT="0" marB="0"/>
                </a:tc>
                <a:tc>
                  <a:txBody>
                    <a:bodyPr/>
                    <a:lstStyle/>
                    <a:p>
                      <a:pPr indent="0" algn="ctr">
                        <a:lnSpc>
                          <a:spcPct val="100000"/>
                        </a:lnSpc>
                        <a:spcAft>
                          <a:spcPts val="0"/>
                        </a:spcAft>
                      </a:pPr>
                      <a:r>
                        <a:rPr lang="ru-RU" sz="1800">
                          <a:effectLst/>
                        </a:rPr>
                        <a:t>11</a:t>
                      </a:r>
                    </a:p>
                    <a:p>
                      <a:pPr indent="0" algn="ctr">
                        <a:lnSpc>
                          <a:spcPct val="100000"/>
                        </a:lnSpc>
                        <a:spcAft>
                          <a:spcPts val="0"/>
                        </a:spcAft>
                      </a:pPr>
                      <a:r>
                        <a:rPr lang="ru-RU" sz="1800">
                          <a:effectLst/>
                        </a:rPr>
                        <a:t>Нет обратной связи;</a:t>
                      </a:r>
                    </a:p>
                    <a:p>
                      <a:pPr indent="0" algn="ctr">
                        <a:lnSpc>
                          <a:spcPct val="100000"/>
                        </a:lnSpc>
                        <a:spcAft>
                          <a:spcPts val="0"/>
                        </a:spcAft>
                      </a:pPr>
                      <a:r>
                        <a:rPr lang="ru-RU" sz="1800">
                          <a:effectLst/>
                        </a:rPr>
                        <a:t>Товара нет в наличие, после подтверждения заказа</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7531" marR="27531" marT="0" marB="0"/>
                </a:tc>
              </a:tr>
              <a:tr h="605602">
                <a:tc>
                  <a:txBody>
                    <a:bodyPr/>
                    <a:lstStyle/>
                    <a:p>
                      <a:pPr indent="0" algn="just">
                        <a:lnSpc>
                          <a:spcPct val="100000"/>
                        </a:lnSpc>
                        <a:spcAft>
                          <a:spcPts val="0"/>
                        </a:spcAft>
                      </a:pPr>
                      <a:r>
                        <a:rPr lang="ru-RU" sz="1800">
                          <a:effectLst/>
                        </a:rPr>
                        <a:t>Исполнение заказа</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7531" marR="27531" marT="0" marB="0"/>
                </a:tc>
                <a:tc>
                  <a:txBody>
                    <a:bodyPr/>
                    <a:lstStyle/>
                    <a:p>
                      <a:pPr indent="0" algn="ctr">
                        <a:lnSpc>
                          <a:spcPct val="100000"/>
                        </a:lnSpc>
                        <a:spcAft>
                          <a:spcPts val="0"/>
                        </a:spcAft>
                      </a:pPr>
                      <a:r>
                        <a:rPr lang="ru-RU" sz="1800" dirty="0">
                          <a:effectLst/>
                        </a:rPr>
                        <a:t>1</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531" marR="27531" marT="0" marB="0"/>
                </a:tc>
                <a:tc>
                  <a:txBody>
                    <a:bodyPr/>
                    <a:lstStyle/>
                    <a:p>
                      <a:pPr indent="0" algn="ctr">
                        <a:lnSpc>
                          <a:spcPct val="100000"/>
                        </a:lnSpc>
                        <a:spcAft>
                          <a:spcPts val="0"/>
                        </a:spcAft>
                      </a:pPr>
                      <a:r>
                        <a:rPr lang="ru-RU" sz="1800">
                          <a:effectLst/>
                        </a:rPr>
                        <a:t>3</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7531" marR="27531" marT="0" marB="0"/>
                </a:tc>
                <a:tc>
                  <a:txBody>
                    <a:bodyPr/>
                    <a:lstStyle/>
                    <a:p>
                      <a:pPr indent="0" algn="ctr">
                        <a:lnSpc>
                          <a:spcPct val="100000"/>
                        </a:lnSpc>
                        <a:spcAft>
                          <a:spcPts val="0"/>
                        </a:spcAft>
                      </a:pPr>
                      <a:r>
                        <a:rPr lang="ru-RU" sz="1800">
                          <a:effectLst/>
                        </a:rPr>
                        <a:t>16</a:t>
                      </a:r>
                    </a:p>
                    <a:p>
                      <a:pPr indent="0" algn="ctr">
                        <a:lnSpc>
                          <a:spcPct val="100000"/>
                        </a:lnSpc>
                        <a:spcAft>
                          <a:spcPts val="0"/>
                        </a:spcAft>
                      </a:pPr>
                      <a:r>
                        <a:rPr lang="ru-RU" sz="1800">
                          <a:effectLst/>
                        </a:rPr>
                        <a:t>Срывы срока исполнения заказа</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7531" marR="27531" marT="0" marB="0"/>
                </a:tc>
              </a:tr>
              <a:tr h="812725">
                <a:tc>
                  <a:txBody>
                    <a:bodyPr/>
                    <a:lstStyle/>
                    <a:p>
                      <a:pPr indent="0" algn="just">
                        <a:lnSpc>
                          <a:spcPct val="100000"/>
                        </a:lnSpc>
                        <a:spcAft>
                          <a:spcPts val="0"/>
                        </a:spcAft>
                      </a:pPr>
                      <a:r>
                        <a:rPr lang="ru-RU" sz="1800">
                          <a:effectLst/>
                        </a:rPr>
                        <a:t>Послепродажный сервис</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7531" marR="27531" marT="0" marB="0"/>
                </a:tc>
                <a:tc>
                  <a:txBody>
                    <a:bodyPr/>
                    <a:lstStyle/>
                    <a:p>
                      <a:pPr indent="0" algn="ctr">
                        <a:lnSpc>
                          <a:spcPct val="100000"/>
                        </a:lnSpc>
                        <a:spcAft>
                          <a:spcPts val="0"/>
                        </a:spcAft>
                      </a:pPr>
                      <a:r>
                        <a:rPr lang="ru-RU" sz="1800">
                          <a:effectLst/>
                        </a:rPr>
                        <a:t>1</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7531" marR="27531" marT="0" marB="0"/>
                </a:tc>
                <a:tc>
                  <a:txBody>
                    <a:bodyPr/>
                    <a:lstStyle/>
                    <a:p>
                      <a:pPr indent="0" algn="ctr">
                        <a:lnSpc>
                          <a:spcPct val="100000"/>
                        </a:lnSpc>
                        <a:spcAft>
                          <a:spcPts val="0"/>
                        </a:spcAft>
                      </a:pPr>
                      <a:r>
                        <a:rPr lang="ru-RU" sz="1800">
                          <a:effectLst/>
                        </a:rPr>
                        <a:t>1</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7531" marR="27531" marT="0" marB="0"/>
                </a:tc>
                <a:tc>
                  <a:txBody>
                    <a:bodyPr/>
                    <a:lstStyle/>
                    <a:p>
                      <a:pPr indent="0" algn="ctr">
                        <a:lnSpc>
                          <a:spcPct val="100000"/>
                        </a:lnSpc>
                        <a:spcAft>
                          <a:spcPts val="0"/>
                        </a:spcAft>
                      </a:pPr>
                      <a:r>
                        <a:rPr lang="ru-RU" sz="1800">
                          <a:effectLst/>
                        </a:rPr>
                        <a:t>13</a:t>
                      </a:r>
                    </a:p>
                    <a:p>
                      <a:pPr indent="0" algn="ctr">
                        <a:lnSpc>
                          <a:spcPct val="100000"/>
                        </a:lnSpc>
                        <a:spcAft>
                          <a:spcPts val="0"/>
                        </a:spcAft>
                      </a:pPr>
                      <a:r>
                        <a:rPr lang="ru-RU" sz="1800">
                          <a:effectLst/>
                        </a:rPr>
                        <a:t>Проблемы с возвратом денег;</a:t>
                      </a:r>
                    </a:p>
                    <a:p>
                      <a:pPr indent="0" algn="ctr">
                        <a:lnSpc>
                          <a:spcPct val="100000"/>
                        </a:lnSpc>
                        <a:spcAft>
                          <a:spcPts val="0"/>
                        </a:spcAft>
                      </a:pPr>
                      <a:r>
                        <a:rPr lang="ru-RU" sz="1800">
                          <a:effectLst/>
                        </a:rPr>
                        <a:t>Брак</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7531" marR="27531" marT="0" marB="0"/>
                </a:tc>
              </a:tr>
              <a:tr h="393675">
                <a:tc>
                  <a:txBody>
                    <a:bodyPr/>
                    <a:lstStyle/>
                    <a:p>
                      <a:pPr indent="0" algn="just">
                        <a:lnSpc>
                          <a:spcPct val="100000"/>
                        </a:lnSpc>
                        <a:spcAft>
                          <a:spcPts val="0"/>
                        </a:spcAft>
                      </a:pPr>
                      <a:r>
                        <a:rPr lang="ru-RU" sz="1800">
                          <a:effectLst/>
                        </a:rPr>
                        <a:t>Итого</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7531" marR="27531" marT="0" marB="0"/>
                </a:tc>
                <a:tc>
                  <a:txBody>
                    <a:bodyPr/>
                    <a:lstStyle/>
                    <a:p>
                      <a:pPr indent="0" algn="ctr">
                        <a:lnSpc>
                          <a:spcPct val="100000"/>
                        </a:lnSpc>
                        <a:spcAft>
                          <a:spcPts val="0"/>
                        </a:spcAft>
                      </a:pPr>
                      <a:r>
                        <a:rPr lang="ru-RU" sz="1800">
                          <a:effectLst/>
                        </a:rPr>
                        <a:t>7</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7531" marR="27531" marT="0" marB="0"/>
                </a:tc>
                <a:tc>
                  <a:txBody>
                    <a:bodyPr/>
                    <a:lstStyle/>
                    <a:p>
                      <a:pPr indent="0" algn="ctr">
                        <a:lnSpc>
                          <a:spcPct val="100000"/>
                        </a:lnSpc>
                        <a:spcAft>
                          <a:spcPts val="0"/>
                        </a:spcAft>
                      </a:pPr>
                      <a:r>
                        <a:rPr lang="ru-RU" sz="1800">
                          <a:effectLst/>
                        </a:rPr>
                        <a:t>12</a:t>
                      </a:r>
                      <a:endParaRPr lang="ru-RU"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27531" marR="27531" marT="0" marB="0"/>
                </a:tc>
                <a:tc>
                  <a:txBody>
                    <a:bodyPr/>
                    <a:lstStyle/>
                    <a:p>
                      <a:pPr indent="0" algn="ctr">
                        <a:lnSpc>
                          <a:spcPct val="100000"/>
                        </a:lnSpc>
                        <a:spcAft>
                          <a:spcPts val="0"/>
                        </a:spcAft>
                      </a:pPr>
                      <a:r>
                        <a:rPr lang="ru-RU" sz="1800" dirty="0">
                          <a:effectLst/>
                        </a:rPr>
                        <a:t>52</a:t>
                      </a:r>
                      <a:endParaRPr lang="ru-RU"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27531" marR="27531" marT="0" marB="0"/>
                </a:tc>
              </a:tr>
            </a:tbl>
          </a:graphicData>
        </a:graphic>
      </p:graphicFrame>
    </p:spTree>
    <p:extLst>
      <p:ext uri="{BB962C8B-B14F-4D97-AF65-F5344CB8AC3E}">
        <p14:creationId xmlns:p14="http://schemas.microsoft.com/office/powerpoint/2010/main" val="1761021006"/>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dirty="0"/>
              <a:t>Электронный опрос респондентов онлайн-магазина</a:t>
            </a:r>
            <a:endParaRPr lang="ru-RU" sz="4000" dirty="0"/>
          </a:p>
        </p:txBody>
      </p:sp>
      <p:sp>
        <p:nvSpPr>
          <p:cNvPr id="3" name="Нижний колонтитул 2"/>
          <p:cNvSpPr>
            <a:spLocks noGrp="1"/>
          </p:cNvSpPr>
          <p:nvPr>
            <p:ph type="ftr" sz="quarter" idx="10"/>
          </p:nvPr>
        </p:nvSpPr>
        <p:spPr/>
        <p:txBody>
          <a:bodyPr/>
          <a:lstStyle/>
          <a:p>
            <a:r>
              <a:rPr lang="ru-RU" smtClean="0"/>
              <a:t>Маркетинг. Полынская Г.А., 2014 г.</a:t>
            </a:r>
            <a:endParaRPr lang="ru-RU" dirty="0"/>
          </a:p>
        </p:txBody>
      </p:sp>
      <p:sp>
        <p:nvSpPr>
          <p:cNvPr id="4" name="Номер слайда 3"/>
          <p:cNvSpPr>
            <a:spLocks noGrp="1"/>
          </p:cNvSpPr>
          <p:nvPr>
            <p:ph type="sldNum" sz="quarter" idx="11"/>
          </p:nvPr>
        </p:nvSpPr>
        <p:spPr/>
        <p:txBody>
          <a:bodyPr/>
          <a:lstStyle/>
          <a:p>
            <a:fld id="{894E8EF0-91FF-4791-8529-F57CE0475C15}" type="slidenum">
              <a:rPr lang="en-US" smtClean="0"/>
              <a:pPr/>
              <a:t>12</a:t>
            </a:fld>
            <a:endParaRPr lang="en-US" dirty="0"/>
          </a:p>
        </p:txBody>
      </p:sp>
      <p:pic>
        <p:nvPicPr>
          <p:cNvPr id="12" name="Рисунок 11"/>
          <p:cNvPicPr>
            <a:picLocks noChangeAspect="1"/>
          </p:cNvPicPr>
          <p:nvPr/>
        </p:nvPicPr>
        <p:blipFill>
          <a:blip r:embed="rId2"/>
          <a:stretch>
            <a:fillRect/>
          </a:stretch>
        </p:blipFill>
        <p:spPr>
          <a:xfrm>
            <a:off x="274640" y="1401177"/>
            <a:ext cx="7253616" cy="2372037"/>
          </a:xfrm>
          <a:prstGeom prst="rect">
            <a:avLst/>
          </a:prstGeom>
        </p:spPr>
      </p:pic>
      <p:pic>
        <p:nvPicPr>
          <p:cNvPr id="10" name="Рисунок 9"/>
          <p:cNvPicPr/>
          <p:nvPr/>
        </p:nvPicPr>
        <p:blipFill>
          <a:blip r:embed="rId3"/>
          <a:stretch>
            <a:fillRect/>
          </a:stretch>
        </p:blipFill>
        <p:spPr>
          <a:xfrm>
            <a:off x="7081311" y="1087219"/>
            <a:ext cx="4522109" cy="2999952"/>
          </a:xfrm>
          <a:prstGeom prst="rect">
            <a:avLst/>
          </a:prstGeom>
        </p:spPr>
      </p:pic>
      <p:graphicFrame>
        <p:nvGraphicFramePr>
          <p:cNvPr id="14" name="Диаграмма 13"/>
          <p:cNvGraphicFramePr/>
          <p:nvPr>
            <p:extLst>
              <p:ext uri="{D42A27DB-BD31-4B8C-83A1-F6EECF244321}">
                <p14:modId xmlns:p14="http://schemas.microsoft.com/office/powerpoint/2010/main" val="544385295"/>
              </p:ext>
            </p:extLst>
          </p:nvPr>
        </p:nvGraphicFramePr>
        <p:xfrm>
          <a:off x="494761" y="3194887"/>
          <a:ext cx="6168798" cy="3253740"/>
        </p:xfrm>
        <a:graphic>
          <a:graphicData uri="http://schemas.openxmlformats.org/drawingml/2006/chart">
            <c:chart xmlns:c="http://schemas.openxmlformats.org/drawingml/2006/chart" xmlns:r="http://schemas.openxmlformats.org/officeDocument/2006/relationships" r:id="rId4"/>
          </a:graphicData>
        </a:graphic>
      </p:graphicFrame>
      <p:sp>
        <p:nvSpPr>
          <p:cNvPr id="13" name="Прямоугольник 12"/>
          <p:cNvSpPr/>
          <p:nvPr/>
        </p:nvSpPr>
        <p:spPr>
          <a:xfrm>
            <a:off x="7838912" y="5135107"/>
            <a:ext cx="3974716" cy="646331"/>
          </a:xfrm>
          <a:prstGeom prst="rect">
            <a:avLst/>
          </a:prstGeom>
        </p:spPr>
        <p:txBody>
          <a:bodyPr wrap="square">
            <a:spAutoFit/>
          </a:bodyPr>
          <a:lstStyle/>
          <a:p>
            <a:r>
              <a:rPr lang="ru-RU" dirty="0">
                <a:latin typeface="Times New Roman" panose="02020603050405020304" pitchFamily="18" charset="0"/>
                <a:ea typeface="Calibri" panose="020F0502020204030204" pitchFamily="34" charset="0"/>
              </a:rPr>
              <a:t>Х</a:t>
            </a:r>
            <a:r>
              <a:rPr lang="ru-RU" dirty="0" smtClean="0">
                <a:latin typeface="Times New Roman" panose="02020603050405020304" pitchFamily="18" charset="0"/>
                <a:ea typeface="Calibri" panose="020F0502020204030204" pitchFamily="34" charset="0"/>
              </a:rPr>
              <a:t>арактеристика </a:t>
            </a:r>
            <a:r>
              <a:rPr lang="ru-RU" dirty="0">
                <a:latin typeface="Times New Roman" panose="02020603050405020304" pitchFamily="18" charset="0"/>
                <a:ea typeface="Calibri" panose="020F0502020204030204" pitchFamily="34" charset="0"/>
              </a:rPr>
              <a:t>респондентов, попавших в итоговую выборку</a:t>
            </a:r>
            <a:endParaRPr lang="ru-RU" dirty="0"/>
          </a:p>
        </p:txBody>
      </p:sp>
    </p:spTree>
    <p:extLst>
      <p:ext uri="{BB962C8B-B14F-4D97-AF65-F5344CB8AC3E}">
        <p14:creationId xmlns:p14="http://schemas.microsoft.com/office/powerpoint/2010/main" val="683962767"/>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418786" y="295276"/>
            <a:ext cx="3745418" cy="917575"/>
          </a:xfrm>
        </p:spPr>
        <p:txBody>
          <a:bodyPr/>
          <a:lstStyle/>
          <a:p>
            <a:r>
              <a:rPr lang="ru-RU" sz="4000" dirty="0" smtClean="0"/>
              <a:t>Результаты исследования</a:t>
            </a:r>
            <a:endParaRPr lang="ru-RU" sz="4000" dirty="0"/>
          </a:p>
        </p:txBody>
      </p:sp>
      <p:sp>
        <p:nvSpPr>
          <p:cNvPr id="3" name="Нижний колонтитул 2"/>
          <p:cNvSpPr>
            <a:spLocks noGrp="1"/>
          </p:cNvSpPr>
          <p:nvPr>
            <p:ph type="ftr" sz="quarter" idx="10"/>
          </p:nvPr>
        </p:nvSpPr>
        <p:spPr/>
        <p:txBody>
          <a:bodyPr/>
          <a:lstStyle/>
          <a:p>
            <a:r>
              <a:rPr lang="ru-RU" smtClean="0"/>
              <a:t>Маркетинг. Полынская Г.А., 2014 г.</a:t>
            </a:r>
            <a:endParaRPr lang="ru-RU" dirty="0"/>
          </a:p>
        </p:txBody>
      </p:sp>
      <p:sp>
        <p:nvSpPr>
          <p:cNvPr id="4" name="Номер слайда 3"/>
          <p:cNvSpPr>
            <a:spLocks noGrp="1"/>
          </p:cNvSpPr>
          <p:nvPr>
            <p:ph type="sldNum" sz="quarter" idx="11"/>
          </p:nvPr>
        </p:nvSpPr>
        <p:spPr/>
        <p:txBody>
          <a:bodyPr/>
          <a:lstStyle/>
          <a:p>
            <a:fld id="{894E8EF0-91FF-4791-8529-F57CE0475C15}" type="slidenum">
              <a:rPr lang="en-US" smtClean="0"/>
              <a:pPr/>
              <a:t>13</a:t>
            </a:fld>
            <a:endParaRPr lang="en-US" dirty="0"/>
          </a:p>
        </p:txBody>
      </p:sp>
      <p:pic>
        <p:nvPicPr>
          <p:cNvPr id="6" name="Рисунок 5"/>
          <p:cNvPicPr/>
          <p:nvPr/>
        </p:nvPicPr>
        <p:blipFill>
          <a:blip r:embed="rId2"/>
          <a:stretch>
            <a:fillRect/>
          </a:stretch>
        </p:blipFill>
        <p:spPr>
          <a:xfrm>
            <a:off x="115613" y="178945"/>
            <a:ext cx="8189967" cy="3512620"/>
          </a:xfrm>
          <a:prstGeom prst="rect">
            <a:avLst/>
          </a:prstGeom>
        </p:spPr>
      </p:pic>
      <p:sp>
        <p:nvSpPr>
          <p:cNvPr id="7" name="Прямоугольник 6"/>
          <p:cNvSpPr/>
          <p:nvPr/>
        </p:nvSpPr>
        <p:spPr>
          <a:xfrm>
            <a:off x="3773411" y="3254779"/>
            <a:ext cx="7882759" cy="873572"/>
          </a:xfrm>
          <a:prstGeom prst="rect">
            <a:avLst/>
          </a:prstGeom>
        </p:spPr>
        <p:txBody>
          <a:bodyPr wrap="square">
            <a:spAutoFit/>
          </a:bodyPr>
          <a:lstStyle/>
          <a:p>
            <a:pPr indent="450215" algn="r">
              <a:lnSpc>
                <a:spcPct val="150000"/>
              </a:lnSpc>
              <a:spcAft>
                <a:spcPts val="0"/>
              </a:spcAft>
            </a:pPr>
            <a:r>
              <a:rPr lang="en-US" dirty="0">
                <a:latin typeface="Times New Roman" panose="02020603050405020304" pitchFamily="18" charset="0"/>
                <a:ea typeface="Calibri" panose="020F0502020204030204" pitchFamily="34" charset="0"/>
                <a:cs typeface="Times New Roman" panose="02020603050405020304" pitchFamily="18" charset="0"/>
              </a:rPr>
              <a:t>NPS </a:t>
            </a:r>
            <a:r>
              <a:rPr lang="ru-RU" dirty="0">
                <a:latin typeface="Times New Roman" panose="02020603050405020304" pitchFamily="18" charset="0"/>
                <a:ea typeface="Calibri" panose="020F0502020204030204" pitchFamily="34" charset="0"/>
                <a:cs typeface="Times New Roman" panose="02020603050405020304" pitchFamily="18" charset="0"/>
              </a:rPr>
              <a:t>= </a:t>
            </a:r>
            <a:r>
              <a:rPr lang="ru-RU" dirty="0" smtClean="0">
                <a:latin typeface="Times New Roman" panose="02020603050405020304" pitchFamily="18" charset="0"/>
                <a:ea typeface="Calibri" panose="020F0502020204030204" pitchFamily="34" charset="0"/>
                <a:cs typeface="Times New Roman" panose="02020603050405020304" pitchFamily="18" charset="0"/>
              </a:rPr>
              <a:t>= </a:t>
            </a:r>
            <a:r>
              <a:rPr lang="ru-RU" dirty="0">
                <a:latin typeface="Times New Roman" panose="02020603050405020304" pitchFamily="18" charset="0"/>
                <a:ea typeface="Calibri" panose="020F0502020204030204" pitchFamily="34" charset="0"/>
                <a:cs typeface="Times New Roman" panose="02020603050405020304" pitchFamily="18" charset="0"/>
              </a:rPr>
              <a:t>57%-13%= 44%</a:t>
            </a:r>
          </a:p>
          <a:p>
            <a:pPr indent="450215" algn="r">
              <a:lnSpc>
                <a:spcPct val="150000"/>
              </a:lnSpc>
              <a:spcAft>
                <a:spcPts val="0"/>
              </a:spcAft>
            </a:pPr>
            <a:r>
              <a:rPr lang="ru-RU" dirty="0">
                <a:latin typeface="Times New Roman" panose="02020603050405020304" pitchFamily="18" charset="0"/>
                <a:ea typeface="Calibri" panose="020F0502020204030204" pitchFamily="34" charset="0"/>
                <a:cs typeface="Times New Roman" panose="02020603050405020304" pitchFamily="18" charset="0"/>
              </a:rPr>
              <a:t>Индекса удовлетворенности потребителей= 47%-13%= 34%</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2821282" y="4236438"/>
            <a:ext cx="9342922" cy="2308324"/>
          </a:xfrm>
          <a:prstGeom prst="rect">
            <a:avLst/>
          </a:prstGeom>
        </p:spPr>
        <p:txBody>
          <a:bodyPr wrap="square">
            <a:spAutoFit/>
          </a:bodyPr>
          <a:lstStyle/>
          <a:p>
            <a:pPr algn="just">
              <a:spcAft>
                <a:spcPts val="0"/>
              </a:spcAft>
            </a:pPr>
            <a:r>
              <a:rPr lang="ru-RU" b="1" i="1" dirty="0">
                <a:latin typeface="Times New Roman" panose="02020603050405020304" pitchFamily="18" charset="0"/>
                <a:ea typeface="Calibri" panose="020F0502020204030204" pitchFamily="34" charset="0"/>
                <a:cs typeface="Times New Roman" panose="02020603050405020304" pitchFamily="18" charset="0"/>
              </a:rPr>
              <a:t>Опыт потребителя</a:t>
            </a:r>
            <a:r>
              <a:rPr lang="ru-RU" i="1" dirty="0">
                <a:latin typeface="Times New Roman" panose="02020603050405020304" pitchFamily="18" charset="0"/>
                <a:ea typeface="Calibri" panose="020F0502020204030204" pitchFamily="34" charset="0"/>
                <a:cs typeface="Times New Roman" panose="02020603050405020304" pitchFamily="18" charset="0"/>
              </a:rPr>
              <a:t>=-2,849 + 0,578*Конкурентоспособность + 0,621*</a:t>
            </a:r>
            <a:r>
              <a:rPr lang="ru-RU" i="1" dirty="0" err="1">
                <a:latin typeface="Times New Roman" panose="02020603050405020304" pitchFamily="18" charset="0"/>
                <a:ea typeface="Calibri" panose="020F0502020204030204" pitchFamily="34" charset="0"/>
                <a:cs typeface="Times New Roman" panose="02020603050405020304" pitchFamily="18" charset="0"/>
              </a:rPr>
              <a:t>Колл</a:t>
            </a:r>
            <a:r>
              <a:rPr lang="ru-RU" i="1" dirty="0">
                <a:latin typeface="Times New Roman" panose="02020603050405020304" pitchFamily="18" charset="0"/>
                <a:ea typeface="Calibri" panose="020F0502020204030204" pitchFamily="34" charset="0"/>
                <a:cs typeface="Times New Roman" panose="02020603050405020304" pitchFamily="18" charset="0"/>
              </a:rPr>
              <a:t>-центр + 0,827*</a:t>
            </a:r>
            <a:r>
              <a:rPr lang="ru-RU" i="1" dirty="0" err="1">
                <a:latin typeface="Times New Roman" panose="02020603050405020304" pitchFamily="18" charset="0"/>
                <a:ea typeface="Calibri" panose="020F0502020204030204" pitchFamily="34" charset="0"/>
                <a:cs typeface="Times New Roman" panose="02020603050405020304" pitchFamily="18" charset="0"/>
              </a:rPr>
              <a:t>Юзабилити</a:t>
            </a:r>
            <a:r>
              <a:rPr lang="ru-RU" i="1" dirty="0">
                <a:latin typeface="Times New Roman" panose="02020603050405020304" pitchFamily="18" charset="0"/>
                <a:ea typeface="Calibri" panose="020F0502020204030204" pitchFamily="34" charset="0"/>
                <a:cs typeface="Times New Roman" panose="02020603050405020304" pitchFamily="18" charset="0"/>
              </a:rPr>
              <a:t> сайта + 0,558*Подтверждение заказа </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ru-RU" b="1" i="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ru-RU" b="1" i="1" dirty="0" smtClean="0">
                <a:latin typeface="Times New Roman" panose="02020603050405020304" pitchFamily="18" charset="0"/>
                <a:ea typeface="Calibri" panose="020F0502020204030204" pitchFamily="34" charset="0"/>
                <a:cs typeface="Times New Roman" panose="02020603050405020304" pitchFamily="18" charset="0"/>
              </a:rPr>
              <a:t>NPS</a:t>
            </a:r>
            <a:r>
              <a:rPr lang="ru-RU" i="1" dirty="0">
                <a:latin typeface="Times New Roman" panose="02020603050405020304" pitchFamily="18" charset="0"/>
                <a:ea typeface="Calibri" panose="020F0502020204030204" pitchFamily="34" charset="0"/>
                <a:cs typeface="Times New Roman" panose="02020603050405020304" pitchFamily="18" charset="0"/>
              </a:rPr>
              <a:t>=-0,239 + 0,478*Конкурентоспособность + 0,494*</a:t>
            </a:r>
            <a:r>
              <a:rPr lang="ru-RU" i="1" dirty="0" err="1">
                <a:latin typeface="Times New Roman" panose="02020603050405020304" pitchFamily="18" charset="0"/>
                <a:ea typeface="Calibri" panose="020F0502020204030204" pitchFamily="34" charset="0"/>
                <a:cs typeface="Times New Roman" panose="02020603050405020304" pitchFamily="18" charset="0"/>
              </a:rPr>
              <a:t>Колл</a:t>
            </a:r>
            <a:r>
              <a:rPr lang="ru-RU" i="1" dirty="0">
                <a:latin typeface="Times New Roman" panose="02020603050405020304" pitchFamily="18" charset="0"/>
                <a:ea typeface="Calibri" panose="020F0502020204030204" pitchFamily="34" charset="0"/>
                <a:cs typeface="Times New Roman" panose="02020603050405020304" pitchFamily="18" charset="0"/>
              </a:rPr>
              <a:t>-центр + 0,729*</a:t>
            </a:r>
            <a:r>
              <a:rPr lang="ru-RU" i="1" dirty="0" err="1">
                <a:latin typeface="Times New Roman" panose="02020603050405020304" pitchFamily="18" charset="0"/>
                <a:ea typeface="Calibri" panose="020F0502020204030204" pitchFamily="34" charset="0"/>
                <a:cs typeface="Times New Roman" panose="02020603050405020304" pitchFamily="18" charset="0"/>
              </a:rPr>
              <a:t>Юзабилити</a:t>
            </a:r>
            <a:r>
              <a:rPr lang="ru-RU" i="1" dirty="0">
                <a:latin typeface="Times New Roman" panose="02020603050405020304" pitchFamily="18" charset="0"/>
                <a:ea typeface="Calibri" panose="020F0502020204030204" pitchFamily="34" charset="0"/>
                <a:cs typeface="Times New Roman" panose="02020603050405020304" pitchFamily="18" charset="0"/>
              </a:rPr>
              <a:t> сайта + 0,394*Работа с клиентами </a:t>
            </a:r>
            <a:endParaRPr lang="ru-RU" dirty="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endParaRPr lang="ru-RU" b="1" i="1" dirty="0" smtClean="0">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0"/>
              </a:spcAft>
            </a:pPr>
            <a:r>
              <a:rPr lang="ru-RU" b="1" i="1" dirty="0" smtClean="0">
                <a:latin typeface="Times New Roman" panose="02020603050405020304" pitchFamily="18" charset="0"/>
                <a:ea typeface="Calibri" panose="020F0502020204030204" pitchFamily="34" charset="0"/>
                <a:cs typeface="Times New Roman" panose="02020603050405020304" pitchFamily="18" charset="0"/>
              </a:rPr>
              <a:t>Вероятность </a:t>
            </a:r>
            <a:r>
              <a:rPr lang="ru-RU" b="1" i="1" dirty="0">
                <a:latin typeface="Times New Roman" panose="02020603050405020304" pitchFamily="18" charset="0"/>
                <a:ea typeface="Calibri" panose="020F0502020204030204" pitchFamily="34" charset="0"/>
                <a:cs typeface="Times New Roman" panose="02020603050405020304" pitchFamily="18" charset="0"/>
              </a:rPr>
              <a:t>будущих покупок</a:t>
            </a:r>
            <a:r>
              <a:rPr lang="ru-RU" i="1" dirty="0">
                <a:latin typeface="Times New Roman" panose="02020603050405020304" pitchFamily="18" charset="0"/>
                <a:ea typeface="Calibri" panose="020F0502020204030204" pitchFamily="34" charset="0"/>
                <a:cs typeface="Times New Roman" panose="02020603050405020304" pitchFamily="18" charset="0"/>
              </a:rPr>
              <a:t>= 4,16 – 0,346* Получение товара –  0,256*</a:t>
            </a:r>
            <a:r>
              <a:rPr lang="ru-RU" dirty="0">
                <a:latin typeface="Times New Roman" panose="02020603050405020304" pitchFamily="18" charset="0"/>
                <a:ea typeface="Calibri" panose="020F0502020204030204" pitchFamily="34" charset="0"/>
                <a:cs typeface="Times New Roman" panose="02020603050405020304" pitchFamily="18" charset="0"/>
              </a:rPr>
              <a:t>Конкурентоспособность</a:t>
            </a:r>
            <a:endParaRPr lang="ru-RU"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0185822"/>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Заключение </a:t>
            </a:r>
            <a:endParaRPr lang="ru-RU" dirty="0"/>
          </a:p>
        </p:txBody>
      </p:sp>
      <p:sp>
        <p:nvSpPr>
          <p:cNvPr id="3" name="Нижний колонтитул 2"/>
          <p:cNvSpPr>
            <a:spLocks noGrp="1"/>
          </p:cNvSpPr>
          <p:nvPr>
            <p:ph type="ftr" sz="quarter" idx="10"/>
          </p:nvPr>
        </p:nvSpPr>
        <p:spPr/>
        <p:txBody>
          <a:bodyPr/>
          <a:lstStyle/>
          <a:p>
            <a:r>
              <a:rPr lang="ru-RU" smtClean="0"/>
              <a:t>Маркетинг. Полынская Г.А., 2014 г.</a:t>
            </a:r>
            <a:endParaRPr lang="ru-RU" dirty="0"/>
          </a:p>
        </p:txBody>
      </p:sp>
      <p:sp>
        <p:nvSpPr>
          <p:cNvPr id="4" name="Номер слайда 3"/>
          <p:cNvSpPr>
            <a:spLocks noGrp="1"/>
          </p:cNvSpPr>
          <p:nvPr>
            <p:ph type="sldNum" sz="quarter" idx="11"/>
          </p:nvPr>
        </p:nvSpPr>
        <p:spPr/>
        <p:txBody>
          <a:bodyPr/>
          <a:lstStyle/>
          <a:p>
            <a:fld id="{894E8EF0-91FF-4791-8529-F57CE0475C15}" type="slidenum">
              <a:rPr lang="en-US" smtClean="0"/>
              <a:pPr/>
              <a:t>14</a:t>
            </a:fld>
            <a:endParaRPr lang="en-US" dirty="0"/>
          </a:p>
        </p:txBody>
      </p:sp>
      <p:sp>
        <p:nvSpPr>
          <p:cNvPr id="5" name="Текст 4"/>
          <p:cNvSpPr>
            <a:spLocks noGrp="1"/>
          </p:cNvSpPr>
          <p:nvPr>
            <p:ph type="body" sz="quarter" idx="12"/>
          </p:nvPr>
        </p:nvSpPr>
        <p:spPr>
          <a:xfrm>
            <a:off x="171122" y="1353137"/>
            <a:ext cx="11885613" cy="4955203"/>
          </a:xfrm>
        </p:spPr>
        <p:txBody>
          <a:bodyPr/>
          <a:lstStyle/>
          <a:p>
            <a:pPr marL="342900" indent="-342900">
              <a:buFont typeface="Arial" panose="020B0604020202020204" pitchFamily="34" charset="0"/>
              <a:buChar char="•"/>
            </a:pPr>
            <a:r>
              <a:rPr lang="ru-RU" b="0" dirty="0" err="1">
                <a:solidFill>
                  <a:schemeClr val="accent1"/>
                </a:solidFill>
                <a:latin typeface="+mj-lt"/>
              </a:rPr>
              <a:t>Яндекс.Маркет</a:t>
            </a:r>
            <a:r>
              <a:rPr lang="ru-RU" b="0" dirty="0">
                <a:latin typeface="+mj-lt"/>
              </a:rPr>
              <a:t> позволяет определить драйверы потребительского опыта, влияющие на удовлетворенность онлайн-магазином. Позволяет рассмотреть динамику отзывов, выявить сезонность, если она присутствует. Помимо этого, можно посчитать чистый индекс удовлетворенности. При этом рассматривается вся совокупность респондентов, оставивших отзывы на портале.</a:t>
            </a:r>
          </a:p>
          <a:p>
            <a:pPr marL="342900" indent="-342900">
              <a:buFont typeface="Arial" panose="020B0604020202020204" pitchFamily="34" charset="0"/>
              <a:buChar char="•"/>
            </a:pPr>
            <a:r>
              <a:rPr lang="ru-RU" b="0" dirty="0">
                <a:solidFill>
                  <a:schemeClr val="accent1"/>
                </a:solidFill>
                <a:latin typeface="+mj-lt"/>
              </a:rPr>
              <a:t>Социальная сеть vk.com</a:t>
            </a:r>
            <a:r>
              <a:rPr lang="ru-RU" b="0" dirty="0">
                <a:latin typeface="+mj-lt"/>
              </a:rPr>
              <a:t> также позволяет определить драйверы потребительского опыта, но данный портал менее популярен для этих целей, чем </a:t>
            </a:r>
            <a:r>
              <a:rPr lang="ru-RU" b="0" dirty="0" err="1">
                <a:latin typeface="+mj-lt"/>
              </a:rPr>
              <a:t>ЯндексюДирект</a:t>
            </a:r>
            <a:r>
              <a:rPr lang="ru-RU" b="0" dirty="0">
                <a:latin typeface="+mj-lt"/>
              </a:rPr>
              <a:t>. В общем и целом, драйверы на обоих интернет площадках пересекаются по негативным отзывам. Поэтому оба эти источника можно использовать для маркетинга реагирования. </a:t>
            </a:r>
          </a:p>
          <a:p>
            <a:pPr marL="342900" indent="-342900">
              <a:buFont typeface="Arial" panose="020B0604020202020204" pitchFamily="34" charset="0"/>
              <a:buChar char="•"/>
            </a:pPr>
            <a:r>
              <a:rPr lang="ru-RU" b="0" dirty="0">
                <a:solidFill>
                  <a:schemeClr val="accent1"/>
                </a:solidFill>
                <a:latin typeface="+mj-lt"/>
              </a:rPr>
              <a:t>Электронный опрос </a:t>
            </a:r>
            <a:r>
              <a:rPr lang="ru-RU" b="0" dirty="0">
                <a:latin typeface="+mj-lt"/>
              </a:rPr>
              <a:t>позволяет выявить драйверы потребительского опыта, определить вес каждой характеристики, составить зависимость влияния факторов на оценку удовлетворения потребителя. Но добровольность выборки может существенно исказить результаты исследования. Помимо этого, длительность сбора данных не позволяет использовать этот метод в качестве маркетинга реагирования. </a:t>
            </a:r>
          </a:p>
        </p:txBody>
      </p:sp>
    </p:spTree>
    <p:extLst>
      <p:ext uri="{BB962C8B-B14F-4D97-AF65-F5344CB8AC3E}">
        <p14:creationId xmlns:p14="http://schemas.microsoft.com/office/powerpoint/2010/main" val="141701758"/>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Заголовок 5"/>
          <p:cNvSpPr>
            <a:spLocks noGrp="1"/>
          </p:cNvSpPr>
          <p:nvPr>
            <p:ph type="title"/>
          </p:nvPr>
        </p:nvSpPr>
        <p:spPr/>
        <p:txBody>
          <a:bodyPr/>
          <a:lstStyle/>
          <a:p>
            <a:r>
              <a:rPr lang="ru-RU" dirty="0" smtClean="0"/>
              <a:t>Вопросы?</a:t>
            </a:r>
            <a:endParaRPr lang="ru-RU" dirty="0"/>
          </a:p>
        </p:txBody>
      </p:sp>
      <p:sp>
        <p:nvSpPr>
          <p:cNvPr id="3" name="Нижний колонтитул 2"/>
          <p:cNvSpPr>
            <a:spLocks noGrp="1"/>
          </p:cNvSpPr>
          <p:nvPr>
            <p:ph type="ftr" sz="quarter" idx="10"/>
          </p:nvPr>
        </p:nvSpPr>
        <p:spPr/>
        <p:txBody>
          <a:bodyPr/>
          <a:lstStyle/>
          <a:p>
            <a:r>
              <a:rPr lang="ru-RU" dirty="0"/>
              <a:t>Кафедра маркетинга фирмы</a:t>
            </a:r>
            <a:r>
              <a:rPr lang="ru-RU" dirty="0" smtClean="0"/>
              <a:t>. </a:t>
            </a:r>
            <a:r>
              <a:rPr lang="ru-RU" dirty="0" smtClean="0"/>
              <a:t>Полынская Г.А., 2014 г.</a:t>
            </a:r>
            <a:endParaRPr lang="ru-RU" dirty="0"/>
          </a:p>
        </p:txBody>
      </p:sp>
      <p:sp>
        <p:nvSpPr>
          <p:cNvPr id="4" name="Номер слайда 3"/>
          <p:cNvSpPr>
            <a:spLocks noGrp="1"/>
          </p:cNvSpPr>
          <p:nvPr>
            <p:ph type="sldNum" sz="quarter" idx="11"/>
          </p:nvPr>
        </p:nvSpPr>
        <p:spPr/>
        <p:txBody>
          <a:bodyPr/>
          <a:lstStyle/>
          <a:p>
            <a:fld id="{894E8EF0-91FF-4791-8529-F57CE0475C15}" type="slidenum">
              <a:rPr lang="en-US" smtClean="0"/>
              <a:pPr/>
              <a:t>15</a:t>
            </a:fld>
            <a:endParaRPr lang="en-US" dirty="0"/>
          </a:p>
        </p:txBody>
      </p:sp>
    </p:spTree>
    <p:extLst>
      <p:ext uri="{BB962C8B-B14F-4D97-AF65-F5344CB8AC3E}">
        <p14:creationId xmlns:p14="http://schemas.microsoft.com/office/powerpoint/2010/main" val="363898609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dirty="0" smtClean="0"/>
              <a:t>Факты об измерении удовлетворённости </a:t>
            </a:r>
            <a:endParaRPr lang="ru-RU" sz="4000" dirty="0"/>
          </a:p>
        </p:txBody>
      </p:sp>
      <p:sp>
        <p:nvSpPr>
          <p:cNvPr id="3" name="Нижний колонтитул 2"/>
          <p:cNvSpPr>
            <a:spLocks noGrp="1"/>
          </p:cNvSpPr>
          <p:nvPr>
            <p:ph type="ftr" sz="quarter" idx="10"/>
          </p:nvPr>
        </p:nvSpPr>
        <p:spPr/>
        <p:txBody>
          <a:bodyPr/>
          <a:lstStyle/>
          <a:p>
            <a:r>
              <a:rPr lang="ru-RU" dirty="0" smtClean="0"/>
              <a:t>Кафедра маркетинга фирмы. Полынская Г.А., 2014 г.</a:t>
            </a:r>
            <a:endParaRPr lang="ru-RU" dirty="0"/>
          </a:p>
        </p:txBody>
      </p:sp>
      <p:sp>
        <p:nvSpPr>
          <p:cNvPr id="4" name="Номер слайда 3"/>
          <p:cNvSpPr>
            <a:spLocks noGrp="1"/>
          </p:cNvSpPr>
          <p:nvPr>
            <p:ph type="sldNum" sz="quarter" idx="11"/>
          </p:nvPr>
        </p:nvSpPr>
        <p:spPr/>
        <p:txBody>
          <a:bodyPr/>
          <a:lstStyle/>
          <a:p>
            <a:fld id="{894E8EF0-91FF-4791-8529-F57CE0475C15}" type="slidenum">
              <a:rPr lang="en-US" smtClean="0"/>
              <a:pPr/>
              <a:t>2</a:t>
            </a:fld>
            <a:endParaRPr lang="en-US" dirty="0"/>
          </a:p>
        </p:txBody>
      </p:sp>
      <p:sp>
        <p:nvSpPr>
          <p:cNvPr id="5" name="Текст 4"/>
          <p:cNvSpPr>
            <a:spLocks noGrp="1"/>
          </p:cNvSpPr>
          <p:nvPr>
            <p:ph type="body" sz="quarter" idx="12"/>
          </p:nvPr>
        </p:nvSpPr>
        <p:spPr>
          <a:xfrm>
            <a:off x="274640" y="1348118"/>
            <a:ext cx="11885613" cy="3877985"/>
          </a:xfrm>
        </p:spPr>
        <p:txBody>
          <a:bodyPr/>
          <a:lstStyle/>
          <a:p>
            <a:pPr marL="457200" indent="-457200">
              <a:buFont typeface="+mj-lt"/>
              <a:buAutoNum type="arabicPeriod"/>
            </a:pPr>
            <a:r>
              <a:rPr lang="ru-RU" dirty="0" smtClean="0">
                <a:latin typeface="+mj-lt"/>
              </a:rPr>
              <a:t>Имеется </a:t>
            </a:r>
            <a:r>
              <a:rPr lang="ru-RU" dirty="0">
                <a:latin typeface="+mj-lt"/>
              </a:rPr>
              <a:t>все возрастающее число свидетельств того, что сохранение существующих потребителей более выгодно, чем приобретение новых</a:t>
            </a:r>
            <a:r>
              <a:rPr lang="ru-RU" dirty="0" smtClean="0">
                <a:latin typeface="+mj-lt"/>
              </a:rPr>
              <a:t>.</a:t>
            </a:r>
          </a:p>
          <a:p>
            <a:pPr marL="457200" indent="-457200">
              <a:buFont typeface="+mj-lt"/>
              <a:buAutoNum type="arabicPeriod"/>
            </a:pPr>
            <a:r>
              <a:rPr lang="ru-RU" dirty="0">
                <a:latin typeface="+mj-lt"/>
              </a:rPr>
              <a:t>Наилучший способ сохранения потребителя — это удовлетворить или, еще лучше, превысить его запросы. </a:t>
            </a:r>
            <a:endParaRPr lang="ru-RU" dirty="0" smtClean="0">
              <a:latin typeface="+mj-lt"/>
            </a:endParaRPr>
          </a:p>
          <a:p>
            <a:pPr marL="457200" indent="-457200">
              <a:buFont typeface="+mj-lt"/>
              <a:buAutoNum type="arabicPeriod"/>
            </a:pPr>
            <a:r>
              <a:rPr lang="ru-RU" dirty="0">
                <a:latin typeface="+mj-lt"/>
              </a:rPr>
              <a:t>Только измеряя удовлетворенность компания может достичь необходимого понимания запросов </a:t>
            </a:r>
            <a:r>
              <a:rPr lang="ru-RU" dirty="0" smtClean="0">
                <a:latin typeface="+mj-lt"/>
              </a:rPr>
              <a:t>потребителя.</a:t>
            </a:r>
          </a:p>
          <a:p>
            <a:pPr marL="457200" indent="-457200">
              <a:buFont typeface="+mj-lt"/>
              <a:buAutoNum type="arabicPeriod"/>
            </a:pPr>
            <a:r>
              <a:rPr lang="ru-RU" dirty="0">
                <a:latin typeface="+mj-lt"/>
              </a:rPr>
              <a:t>Измерение удовлетворенности не является конечной целью. </a:t>
            </a:r>
            <a:endParaRPr lang="ru-RU" dirty="0" smtClean="0">
              <a:latin typeface="+mj-lt"/>
            </a:endParaRPr>
          </a:p>
          <a:p>
            <a:pPr marL="457200" indent="-457200">
              <a:buFont typeface="+mj-lt"/>
              <a:buAutoNum type="arabicPeriod"/>
            </a:pPr>
            <a:r>
              <a:rPr lang="ru-RU" dirty="0">
                <a:latin typeface="+mj-lt"/>
              </a:rPr>
              <a:t>В соответствии со стандартами качества ISO 9001:2000 и ГОСТ Р 54732-2011 [5] отмечается, что основной целью системы управления качеством является обеспечение того, чтобы организация производила товары и (или) оказывала услуги, удовлетворяющие потребителя</a:t>
            </a:r>
          </a:p>
        </p:txBody>
      </p:sp>
    </p:spTree>
    <p:extLst>
      <p:ext uri="{BB962C8B-B14F-4D97-AF65-F5344CB8AC3E}">
        <p14:creationId xmlns:p14="http://schemas.microsoft.com/office/powerpoint/2010/main" val="1570343570"/>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dirty="0"/>
              <a:t>Модели измерения удовлетворенности потребителей</a:t>
            </a:r>
            <a:endParaRPr lang="ru-RU" sz="4000" dirty="0"/>
          </a:p>
        </p:txBody>
      </p:sp>
      <p:sp>
        <p:nvSpPr>
          <p:cNvPr id="3" name="Нижний колонтитул 2"/>
          <p:cNvSpPr>
            <a:spLocks noGrp="1"/>
          </p:cNvSpPr>
          <p:nvPr>
            <p:ph type="ftr" sz="quarter" idx="10"/>
          </p:nvPr>
        </p:nvSpPr>
        <p:spPr/>
        <p:txBody>
          <a:bodyPr/>
          <a:lstStyle/>
          <a:p>
            <a:r>
              <a:rPr lang="ru-RU" dirty="0"/>
              <a:t>Кафедра маркетинга фирмы. </a:t>
            </a:r>
            <a:r>
              <a:rPr lang="ru-RU" dirty="0" smtClean="0"/>
              <a:t>Полынская Г.А., 2014 г.</a:t>
            </a:r>
            <a:endParaRPr lang="ru-RU" dirty="0"/>
          </a:p>
        </p:txBody>
      </p:sp>
      <p:sp>
        <p:nvSpPr>
          <p:cNvPr id="4" name="Номер слайда 3"/>
          <p:cNvSpPr>
            <a:spLocks noGrp="1"/>
          </p:cNvSpPr>
          <p:nvPr>
            <p:ph type="sldNum" sz="quarter" idx="11"/>
          </p:nvPr>
        </p:nvSpPr>
        <p:spPr/>
        <p:txBody>
          <a:bodyPr/>
          <a:lstStyle/>
          <a:p>
            <a:fld id="{894E8EF0-91FF-4791-8529-F57CE0475C15}" type="slidenum">
              <a:rPr lang="en-US" smtClean="0"/>
              <a:pPr/>
              <a:t>3</a:t>
            </a:fld>
            <a:endParaRPr lang="en-US" dirty="0"/>
          </a:p>
        </p:txBody>
      </p:sp>
      <p:pic>
        <p:nvPicPr>
          <p:cNvPr id="16" name="Рисунок 15"/>
          <p:cNvPicPr>
            <a:picLocks noChangeAspect="1"/>
          </p:cNvPicPr>
          <p:nvPr/>
        </p:nvPicPr>
        <p:blipFill rotWithShape="1">
          <a:blip r:embed="rId3"/>
          <a:srcRect l="351" t="1456" r="35808" b="-1456"/>
          <a:stretch/>
        </p:blipFill>
        <p:spPr>
          <a:xfrm>
            <a:off x="1324303" y="1212851"/>
            <a:ext cx="9354207" cy="5123164"/>
          </a:xfrm>
          <a:prstGeom prst="rect">
            <a:avLst/>
          </a:prstGeom>
        </p:spPr>
      </p:pic>
    </p:spTree>
    <p:extLst>
      <p:ext uri="{BB962C8B-B14F-4D97-AF65-F5344CB8AC3E}">
        <p14:creationId xmlns:p14="http://schemas.microsoft.com/office/powerpoint/2010/main" val="39105473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dirty="0" smtClean="0"/>
              <a:t>Цель и задачи исследования</a:t>
            </a:r>
            <a:endParaRPr lang="ru-RU" sz="4000" dirty="0"/>
          </a:p>
        </p:txBody>
      </p:sp>
      <p:sp>
        <p:nvSpPr>
          <p:cNvPr id="3" name="Нижний колонтитул 2"/>
          <p:cNvSpPr>
            <a:spLocks noGrp="1"/>
          </p:cNvSpPr>
          <p:nvPr>
            <p:ph type="ftr" sz="quarter" idx="10"/>
          </p:nvPr>
        </p:nvSpPr>
        <p:spPr/>
        <p:txBody>
          <a:bodyPr/>
          <a:lstStyle/>
          <a:p>
            <a:r>
              <a:rPr lang="ru-RU" dirty="0"/>
              <a:t>Кафедра маркетинга фирмы. </a:t>
            </a:r>
            <a:r>
              <a:rPr lang="ru-RU" dirty="0" smtClean="0"/>
              <a:t>Полынская Г.А., 2014 г.</a:t>
            </a:r>
            <a:endParaRPr lang="ru-RU" dirty="0"/>
          </a:p>
        </p:txBody>
      </p:sp>
      <p:sp>
        <p:nvSpPr>
          <p:cNvPr id="4" name="Номер слайда 3"/>
          <p:cNvSpPr>
            <a:spLocks noGrp="1"/>
          </p:cNvSpPr>
          <p:nvPr>
            <p:ph type="sldNum" sz="quarter" idx="11"/>
          </p:nvPr>
        </p:nvSpPr>
        <p:spPr/>
        <p:txBody>
          <a:bodyPr/>
          <a:lstStyle/>
          <a:p>
            <a:fld id="{894E8EF0-91FF-4791-8529-F57CE0475C15}" type="slidenum">
              <a:rPr lang="en-US" smtClean="0"/>
              <a:pPr/>
              <a:t>4</a:t>
            </a:fld>
            <a:endParaRPr lang="en-US" dirty="0"/>
          </a:p>
        </p:txBody>
      </p:sp>
      <p:sp>
        <p:nvSpPr>
          <p:cNvPr id="5" name="Текст 4"/>
          <p:cNvSpPr>
            <a:spLocks noGrp="1"/>
          </p:cNvSpPr>
          <p:nvPr>
            <p:ph type="body" sz="quarter" idx="12"/>
          </p:nvPr>
        </p:nvSpPr>
        <p:spPr>
          <a:xfrm>
            <a:off x="276225" y="2157414"/>
            <a:ext cx="11885613" cy="2877711"/>
          </a:xfrm>
        </p:spPr>
        <p:txBody>
          <a:bodyPr/>
          <a:lstStyle/>
          <a:p>
            <a:r>
              <a:rPr lang="ru-RU" b="0" dirty="0" smtClean="0">
                <a:solidFill>
                  <a:schemeClr val="accent1"/>
                </a:solidFill>
                <a:latin typeface="+mj-lt"/>
              </a:rPr>
              <a:t>ЦЕЛЬЮ ИССЛЕДОВАНИЯ </a:t>
            </a:r>
            <a:r>
              <a:rPr lang="ru-RU" b="0" dirty="0" smtClean="0">
                <a:latin typeface="+mj-lt"/>
              </a:rPr>
              <a:t>является </a:t>
            </a:r>
            <a:r>
              <a:rPr lang="ru-RU" b="0" dirty="0">
                <a:latin typeface="+mj-lt"/>
              </a:rPr>
              <a:t>сравнение наиболее популярных методик сбора данных с использованием Интернет для измерения удовлетворенности потребителей на примере онлайн-магазина. </a:t>
            </a:r>
            <a:endParaRPr lang="ru-RU" b="0" dirty="0" smtClean="0">
              <a:latin typeface="+mj-lt"/>
            </a:endParaRPr>
          </a:p>
          <a:p>
            <a:r>
              <a:rPr lang="ru-RU" b="0" dirty="0" smtClean="0">
                <a:solidFill>
                  <a:schemeClr val="accent1"/>
                </a:solidFill>
                <a:latin typeface="+mj-lt"/>
              </a:rPr>
              <a:t>ЗАДАЧИ ИССЛЕДОВАНИЯ:</a:t>
            </a:r>
          </a:p>
          <a:p>
            <a:pPr marL="342900" indent="-342900">
              <a:buFont typeface="Arial" panose="020B0604020202020204" pitchFamily="34" charset="0"/>
              <a:buChar char="•"/>
            </a:pPr>
            <a:r>
              <a:rPr lang="ru-RU" b="0" dirty="0" smtClean="0">
                <a:latin typeface="+mj-lt"/>
              </a:rPr>
              <a:t>Определить факторы влияющие на удовлетворенность покупателей онлайн-магазина.</a:t>
            </a:r>
            <a:endParaRPr lang="ru-RU" b="0" dirty="0">
              <a:latin typeface="+mj-lt"/>
            </a:endParaRPr>
          </a:p>
          <a:p>
            <a:pPr marL="342900" indent="-342900">
              <a:buFont typeface="Arial" panose="020B0604020202020204" pitchFamily="34" charset="0"/>
              <a:buChar char="•"/>
            </a:pPr>
            <a:r>
              <a:rPr lang="ru-RU" b="0" dirty="0" smtClean="0">
                <a:latin typeface="+mj-lt"/>
              </a:rPr>
              <a:t>Оценить </a:t>
            </a:r>
            <a:r>
              <a:rPr lang="ru-RU" b="0" dirty="0">
                <a:latin typeface="+mj-lt"/>
              </a:rPr>
              <a:t>текущий уровень удовлетворенности потребителей на примере онлайн-магазина. </a:t>
            </a:r>
            <a:endParaRPr lang="ru-RU" b="0" dirty="0">
              <a:latin typeface="+mj-lt"/>
            </a:endParaRPr>
          </a:p>
        </p:txBody>
      </p:sp>
    </p:spTree>
    <p:extLst>
      <p:ext uri="{BB962C8B-B14F-4D97-AF65-F5344CB8AC3E}">
        <p14:creationId xmlns:p14="http://schemas.microsoft.com/office/powerpoint/2010/main" val="3368054304"/>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dirty="0" smtClean="0"/>
              <a:t>Методология исследования</a:t>
            </a:r>
            <a:endParaRPr lang="ru-RU" sz="4000" dirty="0"/>
          </a:p>
        </p:txBody>
      </p:sp>
      <p:sp>
        <p:nvSpPr>
          <p:cNvPr id="3" name="Нижний колонтитул 2"/>
          <p:cNvSpPr>
            <a:spLocks noGrp="1"/>
          </p:cNvSpPr>
          <p:nvPr>
            <p:ph type="ftr" sz="quarter" idx="10"/>
          </p:nvPr>
        </p:nvSpPr>
        <p:spPr/>
        <p:txBody>
          <a:bodyPr/>
          <a:lstStyle/>
          <a:p>
            <a:r>
              <a:rPr lang="ru-RU" dirty="0"/>
              <a:t>Кафедра маркетинга фирмы</a:t>
            </a:r>
            <a:r>
              <a:rPr lang="ru-RU" dirty="0" smtClean="0"/>
              <a:t>. </a:t>
            </a:r>
            <a:r>
              <a:rPr lang="ru-RU" dirty="0" smtClean="0"/>
              <a:t>Полынская Г.А., 2014 г.</a:t>
            </a:r>
            <a:endParaRPr lang="ru-RU" dirty="0"/>
          </a:p>
        </p:txBody>
      </p:sp>
      <p:sp>
        <p:nvSpPr>
          <p:cNvPr id="4" name="Номер слайда 3"/>
          <p:cNvSpPr>
            <a:spLocks noGrp="1"/>
          </p:cNvSpPr>
          <p:nvPr>
            <p:ph type="sldNum" sz="quarter" idx="11"/>
          </p:nvPr>
        </p:nvSpPr>
        <p:spPr/>
        <p:txBody>
          <a:bodyPr/>
          <a:lstStyle/>
          <a:p>
            <a:fld id="{894E8EF0-91FF-4791-8529-F57CE0475C15}" type="slidenum">
              <a:rPr lang="en-US" smtClean="0"/>
              <a:pPr/>
              <a:t>5</a:t>
            </a:fld>
            <a:endParaRPr lang="en-US" dirty="0"/>
          </a:p>
        </p:txBody>
      </p:sp>
      <p:sp>
        <p:nvSpPr>
          <p:cNvPr id="5" name="Текст 4"/>
          <p:cNvSpPr>
            <a:spLocks noGrp="1"/>
          </p:cNvSpPr>
          <p:nvPr>
            <p:ph type="body" sz="quarter" idx="12"/>
          </p:nvPr>
        </p:nvSpPr>
        <p:spPr>
          <a:xfrm>
            <a:off x="274640" y="1484752"/>
            <a:ext cx="11885613" cy="3877985"/>
          </a:xfrm>
        </p:spPr>
        <p:txBody>
          <a:bodyPr/>
          <a:lstStyle/>
          <a:p>
            <a:r>
              <a:rPr lang="ru-RU" b="0" dirty="0">
                <a:latin typeface="+mj-lt"/>
              </a:rPr>
              <a:t> Наша исследование базируется на сборе вторичных и первичных данных</a:t>
            </a:r>
            <a:r>
              <a:rPr lang="ru-RU" b="0" dirty="0" smtClean="0">
                <a:latin typeface="+mj-lt"/>
              </a:rPr>
              <a:t>:</a:t>
            </a:r>
          </a:p>
          <a:p>
            <a:endParaRPr lang="ru-RU" b="0" dirty="0">
              <a:latin typeface="+mj-lt"/>
            </a:endParaRPr>
          </a:p>
          <a:p>
            <a:pPr marL="342900" indent="-342900">
              <a:buFont typeface="Arial" panose="020B0604020202020204" pitchFamily="34" charset="0"/>
              <a:buChar char="•"/>
            </a:pPr>
            <a:r>
              <a:rPr lang="ru-RU" b="0" dirty="0">
                <a:latin typeface="+mj-lt"/>
              </a:rPr>
              <a:t>I. Для сбора вторичных данных использовался бесплатный сервис </a:t>
            </a:r>
            <a:r>
              <a:rPr lang="ru-RU" b="0" dirty="0" err="1" smtClean="0">
                <a:latin typeface="+mj-lt"/>
              </a:rPr>
              <a:t>Яндекс.Директ</a:t>
            </a:r>
            <a:r>
              <a:rPr lang="ru-RU" b="0" dirty="0" smtClean="0">
                <a:latin typeface="+mj-lt"/>
              </a:rPr>
              <a:t> – обрабатывались </a:t>
            </a:r>
            <a:r>
              <a:rPr lang="ru-RU" b="0" dirty="0">
                <a:latin typeface="+mj-lt"/>
              </a:rPr>
              <a:t>отзывы 2912 покупателей (на </a:t>
            </a:r>
            <a:r>
              <a:rPr lang="ru-RU" b="0" dirty="0" smtClean="0">
                <a:latin typeface="+mj-lt"/>
              </a:rPr>
              <a:t>30.10.2014) </a:t>
            </a:r>
            <a:r>
              <a:rPr lang="ru-RU" b="0" dirty="0">
                <a:latin typeface="+mj-lt"/>
              </a:rPr>
              <a:t>и </a:t>
            </a:r>
            <a:r>
              <a:rPr lang="ru-RU" b="0" dirty="0" smtClean="0">
                <a:latin typeface="+mj-lt"/>
              </a:rPr>
              <a:t>социальная сеть </a:t>
            </a:r>
            <a:r>
              <a:rPr lang="ru-RU" b="0" dirty="0" err="1" smtClean="0">
                <a:latin typeface="+mj-lt"/>
              </a:rPr>
              <a:t>Вкантакт</a:t>
            </a:r>
            <a:r>
              <a:rPr lang="ru-RU" b="0" dirty="0">
                <a:latin typeface="+mj-lt"/>
              </a:rPr>
              <a:t> -326 сообщений, из которых 71 сообщение можно интерпретировать как отзыв (на 30.10.2014). </a:t>
            </a:r>
          </a:p>
          <a:p>
            <a:pPr marL="342900" indent="-342900">
              <a:buFont typeface="Arial" panose="020B0604020202020204" pitchFamily="34" charset="0"/>
              <a:buChar char="•"/>
            </a:pPr>
            <a:endParaRPr lang="ru-RU" b="0" dirty="0" smtClean="0">
              <a:latin typeface="+mj-lt"/>
            </a:endParaRPr>
          </a:p>
          <a:p>
            <a:pPr marL="342900" indent="-342900">
              <a:buFont typeface="Arial" panose="020B0604020202020204" pitchFamily="34" charset="0"/>
              <a:buChar char="•"/>
            </a:pPr>
            <a:r>
              <a:rPr lang="ru-RU" b="0" dirty="0">
                <a:latin typeface="+mj-lt"/>
              </a:rPr>
              <a:t>II. Для сбора первичной информации использовался электронный опрос, в результате было опрошено 714 респондентов, имевших опыт покупки в онлайн-магазине (база данных клиентов составляла 33187 пользователей). </a:t>
            </a:r>
            <a:r>
              <a:rPr lang="ru-RU" b="0" dirty="0" smtClean="0">
                <a:latin typeface="+mj-lt"/>
              </a:rPr>
              <a:t>Выборка </a:t>
            </a:r>
            <a:r>
              <a:rPr lang="ru-RU" b="0" dirty="0" err="1" smtClean="0">
                <a:latin typeface="+mj-lt"/>
              </a:rPr>
              <a:t>добравольцев</a:t>
            </a:r>
            <a:r>
              <a:rPr lang="ru-RU" b="0" dirty="0" smtClean="0">
                <a:latin typeface="+mj-lt"/>
              </a:rPr>
              <a:t>. </a:t>
            </a:r>
            <a:endParaRPr lang="ru-RU" b="0" dirty="0">
              <a:latin typeface="+mj-lt"/>
            </a:endParaRPr>
          </a:p>
        </p:txBody>
      </p:sp>
    </p:spTree>
    <p:extLst>
      <p:ext uri="{BB962C8B-B14F-4D97-AF65-F5344CB8AC3E}">
        <p14:creationId xmlns:p14="http://schemas.microsoft.com/office/powerpoint/2010/main" val="1363020718"/>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6600" dirty="0"/>
              <a:t>РЕЗУЛЬТАТЫ ИССЛЕДОВАНИЯ</a:t>
            </a:r>
          </a:p>
        </p:txBody>
      </p:sp>
      <p:sp>
        <p:nvSpPr>
          <p:cNvPr id="3" name="Нижний колонтитул 2"/>
          <p:cNvSpPr>
            <a:spLocks noGrp="1"/>
          </p:cNvSpPr>
          <p:nvPr>
            <p:ph type="ftr" sz="quarter" idx="10"/>
          </p:nvPr>
        </p:nvSpPr>
        <p:spPr/>
        <p:txBody>
          <a:bodyPr/>
          <a:lstStyle/>
          <a:p>
            <a:r>
              <a:rPr lang="ru-RU" dirty="0"/>
              <a:t>Кафедра маркетинга фирмы</a:t>
            </a:r>
            <a:r>
              <a:rPr lang="ru-RU" dirty="0" smtClean="0"/>
              <a:t>. </a:t>
            </a:r>
            <a:r>
              <a:rPr lang="ru-RU" dirty="0" smtClean="0"/>
              <a:t>Полынская Г</a:t>
            </a:r>
            <a:r>
              <a:rPr lang="en-US" dirty="0" smtClean="0"/>
              <a:t>.</a:t>
            </a:r>
            <a:r>
              <a:rPr lang="ru-RU" dirty="0" smtClean="0"/>
              <a:t>А., 2014 г.</a:t>
            </a:r>
            <a:endParaRPr lang="en-US" dirty="0"/>
          </a:p>
        </p:txBody>
      </p:sp>
      <p:sp>
        <p:nvSpPr>
          <p:cNvPr id="4" name="Номер слайда 3"/>
          <p:cNvSpPr>
            <a:spLocks noGrp="1"/>
          </p:cNvSpPr>
          <p:nvPr>
            <p:ph type="sldNum" sz="quarter" idx="11"/>
          </p:nvPr>
        </p:nvSpPr>
        <p:spPr/>
        <p:txBody>
          <a:bodyPr/>
          <a:lstStyle/>
          <a:p>
            <a:fld id="{894E8EF0-91FF-4791-8529-F57CE0475C15}" type="slidenum">
              <a:rPr lang="en-US" smtClean="0"/>
              <a:pPr/>
              <a:t>6</a:t>
            </a:fld>
            <a:endParaRPr lang="en-US" dirty="0"/>
          </a:p>
        </p:txBody>
      </p:sp>
    </p:spTree>
    <p:extLst>
      <p:ext uri="{BB962C8B-B14F-4D97-AF65-F5344CB8AC3E}">
        <p14:creationId xmlns:p14="http://schemas.microsoft.com/office/powerpoint/2010/main" val="2286191134"/>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5582" y="73517"/>
            <a:ext cx="11889564" cy="917575"/>
          </a:xfrm>
        </p:spPr>
        <p:txBody>
          <a:bodyPr/>
          <a:lstStyle/>
          <a:p>
            <a:r>
              <a:rPr lang="ru-RU" sz="3200" dirty="0"/>
              <a:t>Оценка удовлетворенности покупателей онлайн-магазина на основе отзывов, оставленных на портале </a:t>
            </a:r>
            <a:r>
              <a:rPr lang="ru-RU" sz="3200" dirty="0" err="1"/>
              <a:t>Яндекс.Маркет</a:t>
            </a:r>
            <a:endParaRPr lang="ru-RU" sz="3200" dirty="0"/>
          </a:p>
        </p:txBody>
      </p:sp>
      <p:sp>
        <p:nvSpPr>
          <p:cNvPr id="3" name="Нижний колонтитул 2"/>
          <p:cNvSpPr>
            <a:spLocks noGrp="1"/>
          </p:cNvSpPr>
          <p:nvPr>
            <p:ph type="ftr" sz="quarter" idx="10"/>
          </p:nvPr>
        </p:nvSpPr>
        <p:spPr/>
        <p:txBody>
          <a:bodyPr/>
          <a:lstStyle/>
          <a:p>
            <a:r>
              <a:rPr lang="ru-RU" dirty="0"/>
              <a:t>Кафедра маркетинга фирмы. </a:t>
            </a:r>
            <a:r>
              <a:rPr lang="ru-RU" dirty="0" smtClean="0"/>
              <a:t>Полынская Г.А., 2014 г.</a:t>
            </a:r>
            <a:endParaRPr lang="ru-RU" dirty="0"/>
          </a:p>
        </p:txBody>
      </p:sp>
      <p:sp>
        <p:nvSpPr>
          <p:cNvPr id="4" name="Номер слайда 3"/>
          <p:cNvSpPr>
            <a:spLocks noGrp="1"/>
          </p:cNvSpPr>
          <p:nvPr>
            <p:ph type="sldNum" sz="quarter" idx="11"/>
          </p:nvPr>
        </p:nvSpPr>
        <p:spPr/>
        <p:txBody>
          <a:bodyPr/>
          <a:lstStyle/>
          <a:p>
            <a:fld id="{894E8EF0-91FF-4791-8529-F57CE0475C15}" type="slidenum">
              <a:rPr lang="en-US" smtClean="0"/>
              <a:pPr/>
              <a:t>7</a:t>
            </a:fld>
            <a:endParaRPr lang="en-US" dirty="0"/>
          </a:p>
        </p:txBody>
      </p:sp>
      <p:pic>
        <p:nvPicPr>
          <p:cNvPr id="23" name="Рисунок 22"/>
          <p:cNvPicPr>
            <a:picLocks noChangeAspect="1"/>
          </p:cNvPicPr>
          <p:nvPr/>
        </p:nvPicPr>
        <p:blipFill>
          <a:blip r:embed="rId3"/>
          <a:stretch>
            <a:fillRect/>
          </a:stretch>
        </p:blipFill>
        <p:spPr>
          <a:xfrm>
            <a:off x="4783271" y="1212851"/>
            <a:ext cx="7381875" cy="5343525"/>
          </a:xfrm>
          <a:prstGeom prst="rect">
            <a:avLst/>
          </a:prstGeom>
        </p:spPr>
      </p:pic>
      <p:sp>
        <p:nvSpPr>
          <p:cNvPr id="24" name="Прямоугольник 23"/>
          <p:cNvSpPr/>
          <p:nvPr/>
        </p:nvSpPr>
        <p:spPr>
          <a:xfrm>
            <a:off x="494761" y="2196635"/>
            <a:ext cx="3457129" cy="923330"/>
          </a:xfrm>
          <a:prstGeom prst="rect">
            <a:avLst/>
          </a:prstGeom>
        </p:spPr>
        <p:txBody>
          <a:bodyPr wrap="square">
            <a:spAutoFit/>
          </a:bodyPr>
          <a:lstStyle/>
          <a:p>
            <a:r>
              <a:rPr lang="ru-RU" dirty="0">
                <a:latin typeface="Times New Roman" panose="02020603050405020304" pitchFamily="18" charset="0"/>
                <a:ea typeface="Calibri" panose="020F0502020204030204" pitchFamily="34" charset="0"/>
              </a:rPr>
              <a:t>Средневзвешенная оценка удовлетворенности покупателя </a:t>
            </a:r>
            <a:r>
              <a:rPr lang="ru-RU" b="1" dirty="0">
                <a:latin typeface="Times New Roman" panose="02020603050405020304" pitchFamily="18" charset="0"/>
                <a:ea typeface="Calibri" panose="020F0502020204030204" pitchFamily="34" charset="0"/>
              </a:rPr>
              <a:t>4,2 балла</a:t>
            </a:r>
            <a:endParaRPr lang="ru-RU" dirty="0"/>
          </a:p>
        </p:txBody>
      </p:sp>
      <p:sp>
        <p:nvSpPr>
          <p:cNvPr id="25" name="Прямоугольник 24"/>
          <p:cNvSpPr/>
          <p:nvPr/>
        </p:nvSpPr>
        <p:spPr>
          <a:xfrm>
            <a:off x="485492" y="3699947"/>
            <a:ext cx="3466398" cy="369332"/>
          </a:xfrm>
          <a:prstGeom prst="rect">
            <a:avLst/>
          </a:prstGeom>
        </p:spPr>
        <p:txBody>
          <a:bodyPr wrap="none">
            <a:spAutoFit/>
          </a:bodyPr>
          <a:lstStyle/>
          <a:p>
            <a:r>
              <a:rPr lang="ru-RU" dirty="0">
                <a:latin typeface="Times New Roman" panose="02020603050405020304" pitchFamily="18" charset="0"/>
                <a:ea typeface="Calibri" panose="020F0502020204030204" pitchFamily="34" charset="0"/>
              </a:rPr>
              <a:t>2912 покупателей (на 30.10.2014)</a:t>
            </a:r>
            <a:endParaRPr lang="ru-RU" dirty="0"/>
          </a:p>
        </p:txBody>
      </p:sp>
    </p:spTree>
    <p:extLst>
      <p:ext uri="{BB962C8B-B14F-4D97-AF65-F5344CB8AC3E}">
        <p14:creationId xmlns:p14="http://schemas.microsoft.com/office/powerpoint/2010/main" val="1706990608"/>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dirty="0" smtClean="0"/>
              <a:t>Зона враждебности</a:t>
            </a:r>
            <a:endParaRPr lang="ru-RU" sz="4000" dirty="0"/>
          </a:p>
        </p:txBody>
      </p:sp>
      <p:sp>
        <p:nvSpPr>
          <p:cNvPr id="3" name="Нижний колонтитул 2"/>
          <p:cNvSpPr>
            <a:spLocks noGrp="1"/>
          </p:cNvSpPr>
          <p:nvPr>
            <p:ph type="ftr" sz="quarter" idx="10"/>
          </p:nvPr>
        </p:nvSpPr>
        <p:spPr/>
        <p:txBody>
          <a:bodyPr/>
          <a:lstStyle/>
          <a:p>
            <a:r>
              <a:rPr lang="ru-RU" dirty="0"/>
              <a:t>Кафедра маркетинга фирмы. Полынская </a:t>
            </a:r>
            <a:r>
              <a:rPr lang="ru-RU" dirty="0" smtClean="0"/>
              <a:t>Г.А., 2014 г.</a:t>
            </a:r>
            <a:endParaRPr lang="ru-RU" dirty="0"/>
          </a:p>
        </p:txBody>
      </p:sp>
      <p:sp>
        <p:nvSpPr>
          <p:cNvPr id="4" name="Номер слайда 3"/>
          <p:cNvSpPr>
            <a:spLocks noGrp="1"/>
          </p:cNvSpPr>
          <p:nvPr>
            <p:ph type="sldNum" sz="quarter" idx="11"/>
          </p:nvPr>
        </p:nvSpPr>
        <p:spPr/>
        <p:txBody>
          <a:bodyPr/>
          <a:lstStyle/>
          <a:p>
            <a:fld id="{894E8EF0-91FF-4791-8529-F57CE0475C15}" type="slidenum">
              <a:rPr lang="en-US" smtClean="0"/>
              <a:pPr/>
              <a:t>8</a:t>
            </a:fld>
            <a:endParaRPr lang="en-US" dirty="0"/>
          </a:p>
        </p:txBody>
      </p:sp>
      <p:pic>
        <p:nvPicPr>
          <p:cNvPr id="7" name="Рисунок 6"/>
          <p:cNvPicPr>
            <a:picLocks noChangeAspect="1"/>
          </p:cNvPicPr>
          <p:nvPr/>
        </p:nvPicPr>
        <p:blipFill>
          <a:blip r:embed="rId3"/>
          <a:stretch>
            <a:fillRect/>
          </a:stretch>
        </p:blipFill>
        <p:spPr>
          <a:xfrm>
            <a:off x="4751879" y="946150"/>
            <a:ext cx="7515225" cy="6048375"/>
          </a:xfrm>
          <a:prstGeom prst="rect">
            <a:avLst/>
          </a:prstGeom>
        </p:spPr>
      </p:pic>
      <p:sp>
        <p:nvSpPr>
          <p:cNvPr id="8" name="Прямоугольник 7"/>
          <p:cNvSpPr/>
          <p:nvPr/>
        </p:nvSpPr>
        <p:spPr>
          <a:xfrm>
            <a:off x="6305058" y="430897"/>
            <a:ext cx="6216650" cy="646331"/>
          </a:xfrm>
          <a:prstGeom prst="rect">
            <a:avLst/>
          </a:prstGeom>
        </p:spPr>
        <p:txBody>
          <a:bodyPr>
            <a:spAutoFit/>
          </a:bodyPr>
          <a:lstStyle/>
          <a:p>
            <a:r>
              <a:rPr lang="ru-RU" dirty="0">
                <a:solidFill>
                  <a:srgbClr val="0070C0"/>
                </a:solidFill>
                <a:latin typeface="Times New Roman" panose="02020603050405020304" pitchFamily="18" charset="0"/>
                <a:ea typeface="Calibri" panose="020F0502020204030204" pitchFamily="34" charset="0"/>
              </a:rPr>
              <a:t>Характеристики, влияющие на негативную оценку онлайн-магазина</a:t>
            </a:r>
            <a:endParaRPr lang="ru-RU" dirty="0">
              <a:solidFill>
                <a:srgbClr val="0070C0"/>
              </a:solidFill>
            </a:endParaRPr>
          </a:p>
        </p:txBody>
      </p:sp>
      <p:pic>
        <p:nvPicPr>
          <p:cNvPr id="9" name="Рисунок 8"/>
          <p:cNvPicPr>
            <a:picLocks noChangeAspect="1"/>
          </p:cNvPicPr>
          <p:nvPr/>
        </p:nvPicPr>
        <p:blipFill>
          <a:blip r:embed="rId4"/>
          <a:stretch>
            <a:fillRect/>
          </a:stretch>
        </p:blipFill>
        <p:spPr>
          <a:xfrm>
            <a:off x="0" y="4264481"/>
            <a:ext cx="5633545" cy="2730044"/>
          </a:xfrm>
          <a:prstGeom prst="rect">
            <a:avLst/>
          </a:prstGeom>
        </p:spPr>
      </p:pic>
      <p:sp>
        <p:nvSpPr>
          <p:cNvPr id="10" name="Прямоугольник 9"/>
          <p:cNvSpPr/>
          <p:nvPr/>
        </p:nvSpPr>
        <p:spPr>
          <a:xfrm>
            <a:off x="274640" y="3396997"/>
            <a:ext cx="4140301" cy="646331"/>
          </a:xfrm>
          <a:prstGeom prst="rect">
            <a:avLst/>
          </a:prstGeom>
        </p:spPr>
        <p:txBody>
          <a:bodyPr wrap="square">
            <a:spAutoFit/>
          </a:bodyPr>
          <a:lstStyle/>
          <a:p>
            <a:pPr indent="450215" algn="just">
              <a:spcAft>
                <a:spcPts val="1000"/>
              </a:spcAft>
            </a:pPr>
            <a:r>
              <a:rPr lang="ru-RU" i="1" dirty="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Достоинства онлайн-магазина, выявленные из отзывов </a:t>
            </a:r>
            <a:r>
              <a:rPr lang="ru-RU" i="1" dirty="0" smtClean="0">
                <a:solidFill>
                  <a:schemeClr val="accent6">
                    <a:lumMod val="75000"/>
                  </a:schemeClr>
                </a:solidFill>
                <a:latin typeface="Times New Roman" panose="02020603050405020304" pitchFamily="18" charset="0"/>
                <a:ea typeface="Calibri" panose="020F0502020204030204" pitchFamily="34" charset="0"/>
                <a:cs typeface="Times New Roman" panose="02020603050405020304" pitchFamily="18" charset="0"/>
              </a:rPr>
              <a:t>респондентов</a:t>
            </a:r>
            <a:endParaRPr lang="ru-RU" sz="1050" i="1" dirty="0">
              <a:solidFill>
                <a:schemeClr val="accent6">
                  <a:lumMod val="75000"/>
                </a:schemeClr>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11" name="Прямоугольник 10"/>
          <p:cNvSpPr/>
          <p:nvPr/>
        </p:nvSpPr>
        <p:spPr>
          <a:xfrm>
            <a:off x="494761" y="1935592"/>
            <a:ext cx="3350982" cy="369332"/>
          </a:xfrm>
          <a:prstGeom prst="rect">
            <a:avLst/>
          </a:prstGeom>
        </p:spPr>
        <p:txBody>
          <a:bodyPr wrap="none">
            <a:spAutoFit/>
          </a:bodyPr>
          <a:lstStyle/>
          <a:p>
            <a:r>
              <a:rPr lang="ru-RU" dirty="0" smtClean="0">
                <a:latin typeface="Times New Roman" panose="02020603050405020304" pitchFamily="18" charset="0"/>
                <a:ea typeface="Calibri" panose="020F0502020204030204" pitchFamily="34" charset="0"/>
              </a:rPr>
              <a:t>568 </a:t>
            </a:r>
            <a:r>
              <a:rPr lang="ru-RU" dirty="0">
                <a:latin typeface="Times New Roman" panose="02020603050405020304" pitchFamily="18" charset="0"/>
                <a:ea typeface="Calibri" panose="020F0502020204030204" pitchFamily="34" charset="0"/>
              </a:rPr>
              <a:t>покупателей (на 30.10.2014)</a:t>
            </a:r>
            <a:endParaRPr lang="ru-RU" dirty="0"/>
          </a:p>
        </p:txBody>
      </p:sp>
    </p:spTree>
    <p:extLst>
      <p:ext uri="{BB962C8B-B14F-4D97-AF65-F5344CB8AC3E}">
        <p14:creationId xmlns:p14="http://schemas.microsoft.com/office/powerpoint/2010/main" val="3333891754"/>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z="4000" dirty="0"/>
              <a:t>Динамика отрицательных отзывов, 2013-2014 гг.</a:t>
            </a:r>
          </a:p>
        </p:txBody>
      </p:sp>
      <p:sp>
        <p:nvSpPr>
          <p:cNvPr id="3" name="Нижний колонтитул 2"/>
          <p:cNvSpPr>
            <a:spLocks noGrp="1"/>
          </p:cNvSpPr>
          <p:nvPr>
            <p:ph type="ftr" sz="quarter" idx="10"/>
          </p:nvPr>
        </p:nvSpPr>
        <p:spPr/>
        <p:txBody>
          <a:bodyPr/>
          <a:lstStyle/>
          <a:p>
            <a:r>
              <a:rPr lang="ru-RU" smtClean="0"/>
              <a:t>Маркетинг. Полынская Г.А., 2014 г.</a:t>
            </a:r>
            <a:endParaRPr lang="ru-RU" dirty="0"/>
          </a:p>
        </p:txBody>
      </p:sp>
      <p:sp>
        <p:nvSpPr>
          <p:cNvPr id="4" name="Номер слайда 3"/>
          <p:cNvSpPr>
            <a:spLocks noGrp="1"/>
          </p:cNvSpPr>
          <p:nvPr>
            <p:ph type="sldNum" sz="quarter" idx="11"/>
          </p:nvPr>
        </p:nvSpPr>
        <p:spPr/>
        <p:txBody>
          <a:bodyPr/>
          <a:lstStyle/>
          <a:p>
            <a:fld id="{894E8EF0-91FF-4791-8529-F57CE0475C15}" type="slidenum">
              <a:rPr lang="en-US" smtClean="0"/>
              <a:pPr/>
              <a:t>9</a:t>
            </a:fld>
            <a:endParaRPr lang="en-US" dirty="0"/>
          </a:p>
        </p:txBody>
      </p:sp>
      <p:pic>
        <p:nvPicPr>
          <p:cNvPr id="7" name="Рисунок 6"/>
          <p:cNvPicPr>
            <a:picLocks noChangeAspect="1"/>
          </p:cNvPicPr>
          <p:nvPr/>
        </p:nvPicPr>
        <p:blipFill>
          <a:blip r:embed="rId2"/>
          <a:stretch>
            <a:fillRect/>
          </a:stretch>
        </p:blipFill>
        <p:spPr>
          <a:xfrm>
            <a:off x="830317" y="1212851"/>
            <a:ext cx="9975009" cy="5202181"/>
          </a:xfrm>
          <a:prstGeom prst="rect">
            <a:avLst/>
          </a:prstGeom>
        </p:spPr>
      </p:pic>
    </p:spTree>
    <p:extLst>
      <p:ext uri="{BB962C8B-B14F-4D97-AF65-F5344CB8AC3E}">
        <p14:creationId xmlns:p14="http://schemas.microsoft.com/office/powerpoint/2010/main" val="1820985414"/>
      </p:ext>
    </p:extLst>
  </p:cSld>
  <p:clrMapOvr>
    <a:masterClrMapping/>
  </p:clrMapOvr>
  <p:transition>
    <p:fade/>
  </p:transition>
</p:sld>
</file>

<file path=ppt/theme/theme1.xml><?xml version="1.0" encoding="utf-8"?>
<a:theme xmlns:a="http://schemas.openxmlformats.org/drawingml/2006/main" name="WWLP 08-12 16x9 Light Internal">
  <a:themeElements>
    <a:clrScheme name="WWLP 2012 colors">
      <a:dk1>
        <a:srgbClr val="4F4F4F"/>
      </a:dk1>
      <a:lt1>
        <a:srgbClr val="FFFFFF"/>
      </a:lt1>
      <a:dk2>
        <a:srgbClr val="000000"/>
      </a:dk2>
      <a:lt2>
        <a:srgbClr val="FFFFFF"/>
      </a:lt2>
      <a:accent1>
        <a:srgbClr val="68217A"/>
      </a:accent1>
      <a:accent2>
        <a:srgbClr val="B3009D"/>
      </a:accent2>
      <a:accent3>
        <a:srgbClr val="959595"/>
      </a:accent3>
      <a:accent4>
        <a:srgbClr val="4F4F4F"/>
      </a:accent4>
      <a:accent5>
        <a:srgbClr val="00BBF1"/>
      </a:accent5>
      <a:accent6>
        <a:srgbClr val="FF8B00"/>
      </a:accent6>
      <a:hlink>
        <a:srgbClr val="68217A"/>
      </a:hlink>
      <a:folHlink>
        <a:srgbClr val="4F4F4F"/>
      </a:folHlink>
    </a:clrScheme>
    <a:fontScheme name="WWLP 2012 Segoe UI">
      <a:majorFont>
        <a:latin typeface="Segoe UI Light"/>
        <a:ea typeface=""/>
        <a:cs typeface=""/>
      </a:majorFont>
      <a:minorFont>
        <a:latin typeface="Segoe UI"/>
        <a:ea typeface=""/>
        <a:cs typeface=""/>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defPPr defTabSz="932472" fontAlgn="base">
          <a:lnSpc>
            <a:spcPct val="90000"/>
          </a:lnSpc>
          <a:spcBef>
            <a:spcPct val="0"/>
          </a:spcBef>
          <a:spcAft>
            <a:spcPct val="0"/>
          </a:spcAft>
          <a:defRPr sz="2000" dirty="0" err="1" smtClean="0">
            <a:gradFill>
              <a:gsLst>
                <a:gs pos="0">
                  <a:srgbClr val="FFFFFF"/>
                </a:gs>
                <a:gs pos="100000">
                  <a:srgbClr val="FFFFFF"/>
                </a:gs>
              </a:gsLst>
              <a:lin ang="5400000" scaled="0"/>
            </a:gradFill>
            <a:ea typeface="Segoe UI" pitchFamily="34" charset="0"/>
            <a:cs typeface="Segoe UI" pitchFamily="34" charset="0"/>
          </a:defRPr>
        </a:defPPr>
      </a:lstStyle>
      <a:style>
        <a:lnRef idx="1">
          <a:schemeClr val="accent2"/>
        </a:lnRef>
        <a:fillRef idx="3">
          <a:schemeClr val="accent2"/>
        </a:fillRef>
        <a:effectRef idx="2">
          <a:schemeClr val="accent2"/>
        </a:effectRef>
        <a:fontRef idx="minor">
          <a:schemeClr val="lt1"/>
        </a:fontRef>
      </a:style>
    </a:spDef>
    <a:lnDef>
      <a:spPr>
        <a:ln>
          <a:solidFill>
            <a:schemeClr val="tx1"/>
          </a:solidFill>
          <a:headEnd type="none"/>
          <a:tailEnd type="none"/>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182880" tIns="146304" rIns="182880" bIns="146304" rtlCol="0">
        <a:noAutofit/>
      </a:bodyPr>
      <a:lstStyle>
        <a:defPPr marL="231775" indent="-231775">
          <a:spcAft>
            <a:spcPts val="600"/>
          </a:spcAft>
          <a:buSzPct val="70000"/>
          <a:buFont typeface="Wingdings 3" pitchFamily="18" charset="2"/>
          <a:buChar char="}"/>
          <a:defRPr sz="2400" spc="-70" smtClean="0">
            <a:gradFill>
              <a:gsLst>
                <a:gs pos="2917">
                  <a:schemeClr val="tx1"/>
                </a:gs>
                <a:gs pos="30000">
                  <a:schemeClr val="tx1"/>
                </a:gs>
              </a:gsLst>
              <a:lin ang="5400000" scaled="0"/>
            </a:gra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B0DFA6F47BBCD94B930D81FEC8F303C4" ma:contentTypeVersion="1" ma:contentTypeDescription="Create a new document." ma:contentTypeScope="" ma:versionID="322549b5366a8a0e6936556d09c75262">
  <xsd:schema xmlns:xsd="http://www.w3.org/2001/XMLSchema" xmlns:xs="http://www.w3.org/2001/XMLSchema" xmlns:p="http://schemas.microsoft.com/office/2006/metadata/properties" xmlns:ns3="8caa69c0-56ed-4e50-a229-81cf29b281ed" targetNamespace="http://schemas.microsoft.com/office/2006/metadata/properties" ma:root="true" ma:fieldsID="a0cf33c4830df33767e68ca8dd389aeb" ns3:_="">
    <xsd:import namespace="8caa69c0-56ed-4e50-a229-81cf29b281ed"/>
    <xsd:element name="properties">
      <xsd:complexType>
        <xsd:sequence>
          <xsd:element name="documentManagement">
            <xsd:complexType>
              <xsd:all>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caa69c0-56ed-4e50-a229-81cf29b281ed"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990F116-B58F-4255-B05B-DA3808E0E5C6}">
  <ds:schemaRefs>
    <ds:schemaRef ds:uri="http://schemas.openxmlformats.org/package/2006/metadata/core-properties"/>
    <ds:schemaRef ds:uri="http://www.w3.org/XML/1998/namespace"/>
    <ds:schemaRef ds:uri="http://schemas.microsoft.com/office/2006/metadata/properties"/>
    <ds:schemaRef ds:uri="http://purl.org/dc/terms/"/>
    <ds:schemaRef ds:uri="8caa69c0-56ed-4e50-a229-81cf29b281ed"/>
    <ds:schemaRef ds:uri="http://purl.org/dc/dcmitype/"/>
    <ds:schemaRef ds:uri="http://schemas.microsoft.com/office/2006/documentManagement/types"/>
    <ds:schemaRef ds:uri="http://schemas.microsoft.com/office/infopath/2007/PartnerControls"/>
    <ds:schemaRef ds:uri="http://purl.org/dc/elements/1.1/"/>
  </ds:schemaRefs>
</ds:datastoreItem>
</file>

<file path=customXml/itemProps2.xml><?xml version="1.0" encoding="utf-8"?>
<ds:datastoreItem xmlns:ds="http://schemas.openxmlformats.org/officeDocument/2006/customXml" ds:itemID="{63AA3CA4-98C5-4DF5-A5C7-4809F333D3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caa69c0-56ed-4e50-a229-81cf29b281e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58FDAC0-319D-4A54-8D8E-1D42CB1F800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WWLP 08-12 16x9 Light Internal</Template>
  <TotalTime>15315</TotalTime>
  <Words>1265</Words>
  <Application>Microsoft Office PowerPoint</Application>
  <PresentationFormat>Произвольный</PresentationFormat>
  <Paragraphs>128</Paragraphs>
  <Slides>15</Slides>
  <Notes>4</Notes>
  <HiddenSlides>0</HiddenSlides>
  <MMClips>0</MMClips>
  <ScaleCrop>false</ScaleCrop>
  <HeadingPairs>
    <vt:vector size="8" baseType="variant">
      <vt:variant>
        <vt:lpstr>Использованные шрифты</vt:lpstr>
      </vt:variant>
      <vt:variant>
        <vt:i4>9</vt:i4>
      </vt:variant>
      <vt:variant>
        <vt:lpstr>Тема</vt:lpstr>
      </vt:variant>
      <vt:variant>
        <vt:i4>1</vt:i4>
      </vt:variant>
      <vt:variant>
        <vt:lpstr>Внедренные серверы OLE</vt:lpstr>
      </vt:variant>
      <vt:variant>
        <vt:i4>1</vt:i4>
      </vt:variant>
      <vt:variant>
        <vt:lpstr>Заголовки слайдов</vt:lpstr>
      </vt:variant>
      <vt:variant>
        <vt:i4>15</vt:i4>
      </vt:variant>
    </vt:vector>
  </HeadingPairs>
  <TitlesOfParts>
    <vt:vector size="26" baseType="lpstr">
      <vt:lpstr>Arial</vt:lpstr>
      <vt:lpstr>Calibri</vt:lpstr>
      <vt:lpstr>Consolas</vt:lpstr>
      <vt:lpstr>Segoe UI</vt:lpstr>
      <vt:lpstr>Segoe UI Light</vt:lpstr>
      <vt:lpstr>Segoe UI Semibold</vt:lpstr>
      <vt:lpstr>Times New Roman</vt:lpstr>
      <vt:lpstr>Wingdings</vt:lpstr>
      <vt:lpstr>Wingdings 3</vt:lpstr>
      <vt:lpstr>WWLP 08-12 16x9 Light Internal</vt:lpstr>
      <vt:lpstr>Microsoft Excel Chart</vt:lpstr>
      <vt:lpstr>Сравнение методов оценки удовлетворенности потребителей при использовании разных способов сбора данных </vt:lpstr>
      <vt:lpstr>Факты об измерении удовлетворённости </vt:lpstr>
      <vt:lpstr>Модели измерения удовлетворенности потребителей</vt:lpstr>
      <vt:lpstr>Цель и задачи исследования</vt:lpstr>
      <vt:lpstr>Методология исследования</vt:lpstr>
      <vt:lpstr>РЕЗУЛЬТАТЫ ИССЛЕДОВАНИЯ</vt:lpstr>
      <vt:lpstr>Оценка удовлетворенности покупателей онлайн-магазина на основе отзывов, оставленных на портале Яндекс.Маркет</vt:lpstr>
      <vt:lpstr>Зона враждебности</vt:lpstr>
      <vt:lpstr>Динамика отрицательных отзывов, 2013-2014 гг.</vt:lpstr>
      <vt:lpstr>Достоинства онлайн-магазина, которые отмечают респонденты, находящиеся в «Зоне удовлетворенности»</vt:lpstr>
      <vt:lpstr>Контент-анализ отзывов об онлайн-магазине на сайте vk.com </vt:lpstr>
      <vt:lpstr>Электронный опрос респондентов онлайн-магазина</vt:lpstr>
      <vt:lpstr>Результаты исследования</vt:lpstr>
      <vt:lpstr>Заключение </vt:lpstr>
      <vt:lpstr>Вопросы?</vt:lpstr>
    </vt:vector>
  </TitlesOfParts>
  <Manager>&lt;Content Manager Name Here&gt;</Manager>
  <Company>Microsoft Corporation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Setup  Guides &amp; Guidelines</dc:title>
  <dc:subject>&lt;Event Name&gt;</dc:subject>
  <dc:creator>Shalini.Adams@microsoft.com</dc:creator>
  <cp:keywords/>
  <dc:description>Template: _x000d_
Formatting: _x000d_
Event Date: _x000d_
Event Location: _x000d_
Audience Type:</dc:description>
  <cp:lastModifiedBy>Галина Полынская</cp:lastModifiedBy>
  <cp:revision>1127</cp:revision>
  <dcterms:created xsi:type="dcterms:W3CDTF">2012-05-22T07:38:31Z</dcterms:created>
  <dcterms:modified xsi:type="dcterms:W3CDTF">2014-11-19T16:36:22Z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0x010100B0DFA6F47BBCD94B930D81FEC8F303C4</vt:lpwstr>
  </property>
  <property fmtid="{D5CDD505-2E9C-101B-9397-08002B2CF9AE}" pid="3" name="Product">
    <vt:lpwstr/>
  </property>
  <property fmtid="{D5CDD505-2E9C-101B-9397-08002B2CF9AE}" pid="4" name="Event1">
    <vt:lpwstr>217;#Unassigned|e51362f4-782c-41a8-bb7b-e0cfc8669933</vt:lpwstr>
  </property>
  <property fmtid="{D5CDD505-2E9C-101B-9397-08002B2CF9AE}" pid="5" name="Audience">
    <vt:lpwstr/>
  </property>
  <property fmtid="{D5CDD505-2E9C-101B-9397-08002B2CF9AE}" pid="6" name="IsMyDocuments">
    <vt:bool>true</vt:bool>
  </property>
  <property fmtid="{D5CDD505-2E9C-101B-9397-08002B2CF9AE}" pid="7" name="TaxKeyword">
    <vt:lpwstr/>
  </property>
  <property fmtid="{D5CDD505-2E9C-101B-9397-08002B2CF9AE}" pid="8" name="Audiences">
    <vt:lpwstr/>
  </property>
  <property fmtid="{D5CDD505-2E9C-101B-9397-08002B2CF9AE}" pid="9" name="Region">
    <vt:lpwstr/>
  </property>
  <property fmtid="{D5CDD505-2E9C-101B-9397-08002B2CF9AE}" pid="10" name="Confidentiality">
    <vt:lpwstr>1;#Microsoft confidential|461efa83-0283-486a-a8d5-943328f3693f</vt:lpwstr>
  </property>
  <property fmtid="{D5CDD505-2E9C-101B-9397-08002B2CF9AE}" pid="11" name="Groups">
    <vt:lpwstr/>
  </property>
  <property fmtid="{D5CDD505-2E9C-101B-9397-08002B2CF9AE}" pid="12" name="Topics">
    <vt:lpwstr/>
  </property>
  <property fmtid="{D5CDD505-2E9C-101B-9397-08002B2CF9AE}" pid="13" name="Industries">
    <vt:lpwstr/>
  </property>
  <property fmtid="{D5CDD505-2E9C-101B-9397-08002B2CF9AE}" pid="14" name="Roles">
    <vt:lpwstr>849;#Licensing Sales Specialist|f8a2cd2e-4b32-e111-927a-acdc9d396bdb</vt:lpwstr>
  </property>
  <property fmtid="{D5CDD505-2E9C-101B-9397-08002B2CF9AE}" pid="15" name="SMSGDomain">
    <vt:lpwstr>327;#Worldwide Licensing and Pricing|29118f54-863d-438d-ad89-0fc7e28e4ffd</vt:lpwstr>
  </property>
  <property fmtid="{D5CDD505-2E9C-101B-9397-08002B2CF9AE}" pid="16" name="Competitors">
    <vt:lpwstr/>
  </property>
  <property fmtid="{D5CDD505-2E9C-101B-9397-08002B2CF9AE}" pid="17" name="BusinessArchitecture">
    <vt:lpwstr/>
  </property>
  <property fmtid="{D5CDD505-2E9C-101B-9397-08002B2CF9AE}" pid="18" name="Products">
    <vt:lpwstr/>
  </property>
  <property fmtid="{D5CDD505-2E9C-101B-9397-08002B2CF9AE}" pid="19" name="Segments">
    <vt:lpwstr/>
  </property>
  <property fmtid="{D5CDD505-2E9C-101B-9397-08002B2CF9AE}" pid="20" name="ActivitiesAndPrograms">
    <vt:lpwstr/>
  </property>
  <property fmtid="{D5CDD505-2E9C-101B-9397-08002B2CF9AE}" pid="21" name="Partners">
    <vt:lpwstr/>
  </property>
  <property fmtid="{D5CDD505-2E9C-101B-9397-08002B2CF9AE}" pid="22" name="_dlc_DocIdItemGuid">
    <vt:lpwstr>2de2858d-3daa-452c-aece-a42aa97494e7</vt:lpwstr>
  </property>
  <property fmtid="{D5CDD505-2E9C-101B-9397-08002B2CF9AE}" pid="23" name="ItemType">
    <vt:lpwstr/>
  </property>
  <property fmtid="{D5CDD505-2E9C-101B-9397-08002B2CF9AE}" pid="24" name="WorkflowChangePath">
    <vt:lpwstr>ae1f7f3d-2472-48b1-8ac6-1f84f37fc83b,2;ae1f7f3d-2472-48b1-8ac6-1f84f37fc83b,2;ae1f7f3d-2472-48b1-8ac6-1f84f37fc83b,2;ae1f7f3d-2472-48b1-8ac6-1f84f37fc83b,5;cb693860-de64-4811-8443-fefce31b7001,2;cb693860-de64-4811-8443-fefce31b7001,2;cb693860-de64-4811-84</vt:lpwstr>
  </property>
  <property fmtid="{D5CDD505-2E9C-101B-9397-08002B2CF9AE}" pid="25" name="Languages">
    <vt:lpwstr/>
  </property>
  <property fmtid="{D5CDD505-2E9C-101B-9397-08002B2CF9AE}" pid="26" name="Order">
    <vt:r8>1088400</vt:r8>
  </property>
  <property fmtid="{D5CDD505-2E9C-101B-9397-08002B2CF9AE}" pid="27" name="b1337ea954344dcfb0425a10eee4daa8">
    <vt:lpwstr/>
  </property>
  <property fmtid="{D5CDD505-2E9C-101B-9397-08002B2CF9AE}" pid="28" name="j4d667fb28274e85b2214f6e751c8d1f">
    <vt:lpwstr/>
  </property>
  <property fmtid="{D5CDD505-2E9C-101B-9397-08002B2CF9AE}" pid="29" name="SMSGTags">
    <vt:lpwstr/>
  </property>
  <property fmtid="{D5CDD505-2E9C-101B-9397-08002B2CF9AE}" pid="30" name="j031aa32f4154c8c9a646efae715ebde">
    <vt:lpwstr/>
  </property>
  <property fmtid="{D5CDD505-2E9C-101B-9397-08002B2CF9AE}" pid="31" name="EnterpriseDomainTags">
    <vt:lpwstr/>
  </property>
  <property fmtid="{D5CDD505-2E9C-101B-9397-08002B2CF9AE}" pid="32" name="messageframeworktype">
    <vt:lpwstr/>
  </property>
  <property fmtid="{D5CDD505-2E9C-101B-9397-08002B2CF9AE}" pid="33" name="_dlc_policyId">
    <vt:lpwstr/>
  </property>
  <property fmtid="{D5CDD505-2E9C-101B-9397-08002B2CF9AE}" pid="34" name="ItemRetentionFormula">
    <vt:lpwstr/>
  </property>
  <property fmtid="{D5CDD505-2E9C-101B-9397-08002B2CF9AE}" pid="35" name="p1cd454bacc149bfbcfd764edd279de7">
    <vt:lpwstr/>
  </property>
  <property fmtid="{D5CDD505-2E9C-101B-9397-08002B2CF9AE}" pid="36" name="LearningDeliveryMethod">
    <vt:lpwstr/>
  </property>
  <property fmtid="{D5CDD505-2E9C-101B-9397-08002B2CF9AE}" pid="37" name="m6d26e40ac264097a006193f92232ece">
    <vt:lpwstr/>
  </property>
  <property fmtid="{D5CDD505-2E9C-101B-9397-08002B2CF9AE}" pid="38" name="l311460e3fdf46688abc31ddb7bdc05a">
    <vt:lpwstr/>
  </property>
  <property fmtid="{D5CDD505-2E9C-101B-9397-08002B2CF9AE}" pid="39" name="_docset_NoMedatataSyncRequired">
    <vt:lpwstr>False</vt:lpwstr>
  </property>
  <property fmtid="{D5CDD505-2E9C-101B-9397-08002B2CF9AE}" pid="40" name="TechnicalLevel">
    <vt:lpwstr/>
  </property>
  <property fmtid="{D5CDD505-2E9C-101B-9397-08002B2CF9AE}" pid="41" name="LearningOrganization">
    <vt:lpwstr/>
  </property>
  <property fmtid="{D5CDD505-2E9C-101B-9397-08002B2CF9AE}" pid="42" name="_AdHocReviewCycleID">
    <vt:i4>1043472504</vt:i4>
  </property>
  <property fmtid="{D5CDD505-2E9C-101B-9397-08002B2CF9AE}" pid="43" name="_NewReviewCycle">
    <vt:lpwstr/>
  </property>
  <property fmtid="{D5CDD505-2E9C-101B-9397-08002B2CF9AE}" pid="44" name="_EmailSubject">
    <vt:lpwstr>Для сайта НУГ</vt:lpwstr>
  </property>
  <property fmtid="{D5CDD505-2E9C-101B-9397-08002B2CF9AE}" pid="45" name="_AuthorEmail">
    <vt:lpwstr>g.polinskaya@outlook.com</vt:lpwstr>
  </property>
  <property fmtid="{D5CDD505-2E9C-101B-9397-08002B2CF9AE}" pid="46" name="_AuthorEmailDisplayName">
    <vt:lpwstr>g.polinskaya@outlook.com</vt:lpwstr>
  </property>
</Properties>
</file>